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3"/>
    <p:sldMasterId id="2147483694" r:id="rId4"/>
    <p:sldMasterId id="2147483709" r:id="rId5"/>
    <p:sldMasterId id="2147483692" r:id="rId6"/>
    <p:sldMasterId id="2147483723" r:id="rId7"/>
    <p:sldMasterId id="2147483748" r:id="rId8"/>
    <p:sldMasterId id="2147483770" r:id="rId9"/>
    <p:sldMasterId id="2147483774" r:id="rId10"/>
  </p:sldMasterIdLst>
  <p:notesMasterIdLst>
    <p:notesMasterId r:id="rId31"/>
  </p:notesMasterIdLst>
  <p:handoutMasterIdLst>
    <p:handoutMasterId r:id="rId32"/>
  </p:handoutMasterIdLst>
  <p:sldIdLst>
    <p:sldId id="256" r:id="rId11"/>
    <p:sldId id="333" r:id="rId12"/>
    <p:sldId id="335" r:id="rId13"/>
    <p:sldId id="426" r:id="rId14"/>
    <p:sldId id="257" r:id="rId15"/>
    <p:sldId id="316" r:id="rId16"/>
    <p:sldId id="332" r:id="rId17"/>
    <p:sldId id="324" r:id="rId18"/>
    <p:sldId id="323" r:id="rId19"/>
    <p:sldId id="325" r:id="rId20"/>
    <p:sldId id="326" r:id="rId21"/>
    <p:sldId id="427" r:id="rId22"/>
    <p:sldId id="327" r:id="rId23"/>
    <p:sldId id="328" r:id="rId24"/>
    <p:sldId id="329" r:id="rId25"/>
    <p:sldId id="330" r:id="rId26"/>
    <p:sldId id="331" r:id="rId27"/>
    <p:sldId id="334" r:id="rId28"/>
    <p:sldId id="428" r:id="rId29"/>
    <p:sldId id="429" r:id="rId30"/>
  </p:sldIdLst>
  <p:sldSz cx="12192000" cy="6858000"/>
  <p:notesSz cx="12192000" cy="6858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E2E9692-B628-457B-8C3C-C2B62C063151}">
          <p14:sldIdLst>
            <p14:sldId id="256"/>
            <p14:sldId id="333"/>
            <p14:sldId id="335"/>
            <p14:sldId id="426"/>
            <p14:sldId id="257"/>
          </p14:sldIdLst>
        </p14:section>
        <p14:section name="Concepts" id="{1E8E3655-FB30-4981-B20D-F398D8BBD167}">
          <p14:sldIdLst>
            <p14:sldId id="316"/>
            <p14:sldId id="332"/>
          </p14:sldIdLst>
        </p14:section>
        <p14:section name="Parts to configure" id="{D91D9046-97AB-42F4-B0DB-AB53A8321944}">
          <p14:sldIdLst>
            <p14:sldId id="324"/>
            <p14:sldId id="323"/>
            <p14:sldId id="325"/>
            <p14:sldId id="326"/>
            <p14:sldId id="427"/>
            <p14:sldId id="327"/>
            <p14:sldId id="328"/>
            <p14:sldId id="329"/>
            <p14:sldId id="330"/>
          </p14:sldIdLst>
        </p14:section>
        <p14:section name="Initializing" id="{D19395FF-126E-4A38-BAD8-216AD2E2D839}">
          <p14:sldIdLst>
            <p14:sldId id="331"/>
            <p14:sldId id="334"/>
            <p14:sldId id="428"/>
          </p14:sldIdLst>
        </p14:section>
        <p14:section name="End" id="{6A683BA3-FA5C-4123-B730-CF7254B53C63}">
          <p14:sldIdLst>
            <p14:sldId id="429"/>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79F388-A788-4554-906D-EE4163543F6C}" v="1992" dt="2018-07-26T20:38:47.43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444"/>
  </p:normalViewPr>
  <p:slideViewPr>
    <p:cSldViewPr>
      <p:cViewPr varScale="1">
        <p:scale>
          <a:sx n="98" d="100"/>
          <a:sy n="98" d="100"/>
        </p:scale>
        <p:origin x="110" y="91"/>
      </p:cViewPr>
      <p:guideLst>
        <p:guide orient="horz" pos="2880"/>
        <p:guide pos="2160"/>
      </p:guideLst>
    </p:cSldViewPr>
  </p:slideViewPr>
  <p:notesTextViewPr>
    <p:cViewPr>
      <p:scale>
        <a:sx n="100" d="100"/>
        <a:sy n="100" d="100"/>
      </p:scale>
      <p:origin x="0" y="0"/>
    </p:cViewPr>
  </p:notesTextViewPr>
  <p:sorterViewPr>
    <p:cViewPr>
      <p:scale>
        <a:sx n="160" d="100"/>
        <a:sy n="160" d="100"/>
      </p:scale>
      <p:origin x="0" y="0"/>
    </p:cViewPr>
  </p:sorterViewPr>
  <p:notesViewPr>
    <p:cSldViewPr>
      <p:cViewPr varScale="1">
        <p:scale>
          <a:sx n="140" d="100"/>
          <a:sy n="140" d="100"/>
        </p:scale>
        <p:origin x="208" y="2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viewProps" Target="viewProps.xml"/><Relationship Id="rId7" Type="http://schemas.openxmlformats.org/officeDocument/2006/relationships/slideMaster" Target="slideMasters/slideMaster5.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ableStyles" Target="tableStyles.xml"/><Relationship Id="rId10" Type="http://schemas.openxmlformats.org/officeDocument/2006/relationships/slideMaster" Target="slideMasters/slideMaster8.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theme" Target="theme/theme1.xml"/><Relationship Id="rId8" Type="http://schemas.openxmlformats.org/officeDocument/2006/relationships/slideMaster" Target="slideMasters/slideMaster6.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71BEF987-A7A5-9140-86C0-CB82874497CE}"/>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S"/>
          </a:p>
        </p:txBody>
      </p:sp>
      <p:sp>
        <p:nvSpPr>
          <p:cNvPr id="3" name="Marcador de posición de fecha 2">
            <a:extLst>
              <a:ext uri="{FF2B5EF4-FFF2-40B4-BE49-F238E27FC236}">
                <a16:creationId xmlns:a16="http://schemas.microsoft.com/office/drawing/2014/main" id="{229DBF78-EF3B-3640-B668-C1995FBFDABC}"/>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92C622F6-48F3-E843-A850-97D14244647F}" type="datetimeFigureOut">
              <a:rPr lang="es-ES" smtClean="0"/>
              <a:t>26/07/2018</a:t>
            </a:fld>
            <a:endParaRPr lang="es-ES"/>
          </a:p>
        </p:txBody>
      </p:sp>
      <p:sp>
        <p:nvSpPr>
          <p:cNvPr id="4" name="Marcador de posición de pie de página 3">
            <a:extLst>
              <a:ext uri="{FF2B5EF4-FFF2-40B4-BE49-F238E27FC236}">
                <a16:creationId xmlns:a16="http://schemas.microsoft.com/office/drawing/2014/main" id="{1EA1207C-058F-6A43-8577-97496285793C}"/>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s-ES"/>
          </a:p>
        </p:txBody>
      </p:sp>
      <p:sp>
        <p:nvSpPr>
          <p:cNvPr id="5" name="Marcador de posición de número de diapositiva 4">
            <a:extLst>
              <a:ext uri="{FF2B5EF4-FFF2-40B4-BE49-F238E27FC236}">
                <a16:creationId xmlns:a16="http://schemas.microsoft.com/office/drawing/2014/main" id="{6FCF8508-E06B-5541-8297-A264959B5BA8}"/>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AE480E2B-4865-7643-AE87-D57A252E4695}" type="slidenum">
              <a:rPr lang="es-ES" smtClean="0"/>
              <a:t>‹Nº›</a:t>
            </a:fld>
            <a:endParaRPr lang="es-ES"/>
          </a:p>
        </p:txBody>
      </p:sp>
    </p:spTree>
    <p:extLst>
      <p:ext uri="{BB962C8B-B14F-4D97-AF65-F5344CB8AC3E}">
        <p14:creationId xmlns:p14="http://schemas.microsoft.com/office/powerpoint/2010/main" val="25870716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F3E4756F-8ECC-EF44-B33C-22EC1CA725EA}" type="datetimeFigureOut">
              <a:rPr lang="es-ES_tradnl" smtClean="0"/>
              <a:t>26/07/2018</a:t>
            </a:fld>
            <a:endParaRPr lang="es-ES_tradnl"/>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7415ADD-8B51-6443-B892-A5D88FFF15C6}" type="slidenum">
              <a:rPr lang="es-ES_tradnl" smtClean="0"/>
              <a:t>‹Nº›</a:t>
            </a:fld>
            <a:endParaRPr lang="es-ES_tradnl"/>
          </a:p>
        </p:txBody>
      </p:sp>
    </p:spTree>
    <p:extLst>
      <p:ext uri="{BB962C8B-B14F-4D97-AF65-F5344CB8AC3E}">
        <p14:creationId xmlns:p14="http://schemas.microsoft.com/office/powerpoint/2010/main" val="1447142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jpg"/><Relationship Id="rId2" Type="http://schemas.openxmlformats.org/officeDocument/2006/relationships/image" Target="../media/image12.png"/><Relationship Id="rId16" Type="http://schemas.openxmlformats.org/officeDocument/2006/relationships/image" Target="../media/image26.jpg"/><Relationship Id="rId20" Type="http://schemas.openxmlformats.org/officeDocument/2006/relationships/image" Target="../media/image30.jpg"/><Relationship Id="rId1" Type="http://schemas.openxmlformats.org/officeDocument/2006/relationships/slideMaster" Target="../slideMasters/slideMaster8.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5.jp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jpg"/><Relationship Id="rId4" Type="http://schemas.openxmlformats.org/officeDocument/2006/relationships/image" Target="../media/image14.png"/><Relationship Id="rId9" Type="http://schemas.openxmlformats.org/officeDocument/2006/relationships/image" Target="../media/image19.jpg"/><Relationship Id="rId14" Type="http://schemas.openxmlformats.org/officeDocument/2006/relationships/image" Target="../media/image24.png"/><Relationship Id="rId22" Type="http://schemas.openxmlformats.org/officeDocument/2006/relationships/image" Target="../media/image32.jp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jpg"/><Relationship Id="rId7" Type="http://schemas.openxmlformats.org/officeDocument/2006/relationships/image" Target="../media/image42.png"/><Relationship Id="rId12" Type="http://schemas.openxmlformats.org/officeDocument/2006/relationships/image" Target="../media/image47.jpg"/><Relationship Id="rId2" Type="http://schemas.openxmlformats.org/officeDocument/2006/relationships/image" Target="../media/image37.png"/><Relationship Id="rId1" Type="http://schemas.openxmlformats.org/officeDocument/2006/relationships/slideMaster" Target="../slideMasters/slideMaster8.xml"/><Relationship Id="rId6" Type="http://schemas.openxmlformats.org/officeDocument/2006/relationships/image" Target="../media/image41.jpg"/><Relationship Id="rId11" Type="http://schemas.openxmlformats.org/officeDocument/2006/relationships/image" Target="../media/image46.png"/><Relationship Id="rId5" Type="http://schemas.openxmlformats.org/officeDocument/2006/relationships/image" Target="../media/image40.jp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9.png"/><Relationship Id="rId21" Type="http://schemas.openxmlformats.org/officeDocument/2006/relationships/image" Target="../media/image66.png"/><Relationship Id="rId7" Type="http://schemas.openxmlformats.org/officeDocument/2006/relationships/image" Target="../media/image53.jp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image" Target="../media/image48.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3.png"/><Relationship Id="rId1" Type="http://schemas.openxmlformats.org/officeDocument/2006/relationships/slideMaster" Target="../slideMasters/slideMaster8.xml"/><Relationship Id="rId6" Type="http://schemas.openxmlformats.org/officeDocument/2006/relationships/image" Target="../media/image52.png"/><Relationship Id="rId11" Type="http://schemas.openxmlformats.org/officeDocument/2006/relationships/image" Target="../media/image56.png"/><Relationship Id="rId24" Type="http://schemas.openxmlformats.org/officeDocument/2006/relationships/image" Target="../media/image69.png"/><Relationship Id="rId5" Type="http://schemas.openxmlformats.org/officeDocument/2006/relationships/image" Target="../media/image51.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33.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4.jp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14.png"/><Relationship Id="rId7" Type="http://schemas.openxmlformats.org/officeDocument/2006/relationships/image" Target="../media/image18.jpg"/><Relationship Id="rId12" Type="http://schemas.openxmlformats.org/officeDocument/2006/relationships/image" Target="../media/image83.jpg"/><Relationship Id="rId2" Type="http://schemas.openxmlformats.org/officeDocument/2006/relationships/image" Target="../media/image75.png"/><Relationship Id="rId16" Type="http://schemas.openxmlformats.org/officeDocument/2006/relationships/image" Target="../media/image87.png"/><Relationship Id="rId1" Type="http://schemas.openxmlformats.org/officeDocument/2006/relationships/slideMaster" Target="../slideMasters/slideMaster8.xml"/><Relationship Id="rId6" Type="http://schemas.openxmlformats.org/officeDocument/2006/relationships/image" Target="../media/image78.jpg"/><Relationship Id="rId11" Type="http://schemas.openxmlformats.org/officeDocument/2006/relationships/image" Target="../media/image82.jpg"/><Relationship Id="rId5" Type="http://schemas.openxmlformats.org/officeDocument/2006/relationships/image" Target="../media/image77.png"/><Relationship Id="rId15" Type="http://schemas.openxmlformats.org/officeDocument/2006/relationships/image" Target="../media/image86.png"/><Relationship Id="rId10" Type="http://schemas.openxmlformats.org/officeDocument/2006/relationships/image" Target="../media/image81.jpg"/><Relationship Id="rId4" Type="http://schemas.openxmlformats.org/officeDocument/2006/relationships/image" Target="../media/image76.png"/><Relationship Id="rId9" Type="http://schemas.openxmlformats.org/officeDocument/2006/relationships/image" Target="../media/image80.png"/><Relationship Id="rId14" Type="http://schemas.openxmlformats.org/officeDocument/2006/relationships/image" Target="../media/image85.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jpg"/><Relationship Id="rId7" Type="http://schemas.openxmlformats.org/officeDocument/2006/relationships/image" Target="../media/image93.jpg"/><Relationship Id="rId2" Type="http://schemas.openxmlformats.org/officeDocument/2006/relationships/image" Target="../media/image88.png"/><Relationship Id="rId1" Type="http://schemas.openxmlformats.org/officeDocument/2006/relationships/slideMaster" Target="../slideMasters/slideMaster8.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jp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jpg"/><Relationship Id="rId3" Type="http://schemas.openxmlformats.org/officeDocument/2006/relationships/image" Target="../media/image98.jpg"/><Relationship Id="rId21" Type="http://schemas.openxmlformats.org/officeDocument/2006/relationships/image" Target="../media/image115.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jpg"/><Relationship Id="rId2" Type="http://schemas.openxmlformats.org/officeDocument/2006/relationships/image" Target="../media/image97.png"/><Relationship Id="rId16" Type="http://schemas.openxmlformats.org/officeDocument/2006/relationships/image" Target="../media/image111.png"/><Relationship Id="rId20" Type="http://schemas.openxmlformats.org/officeDocument/2006/relationships/image" Target="../media/image114.png"/><Relationship Id="rId1" Type="http://schemas.openxmlformats.org/officeDocument/2006/relationships/slideMaster" Target="../slideMasters/slideMaster8.xml"/><Relationship Id="rId6" Type="http://schemas.openxmlformats.org/officeDocument/2006/relationships/image" Target="../media/image101.png"/><Relationship Id="rId11" Type="http://schemas.openxmlformats.org/officeDocument/2006/relationships/image" Target="../media/image106.jpg"/><Relationship Id="rId24" Type="http://schemas.openxmlformats.org/officeDocument/2006/relationships/image" Target="../media/image118.png"/><Relationship Id="rId5" Type="http://schemas.openxmlformats.org/officeDocument/2006/relationships/image" Target="../media/image100.png"/><Relationship Id="rId15" Type="http://schemas.openxmlformats.org/officeDocument/2006/relationships/image" Target="../media/image110.jpg"/><Relationship Id="rId23" Type="http://schemas.openxmlformats.org/officeDocument/2006/relationships/image" Target="../media/image117.jpg"/><Relationship Id="rId10" Type="http://schemas.openxmlformats.org/officeDocument/2006/relationships/image" Target="../media/image105.png"/><Relationship Id="rId19" Type="http://schemas.openxmlformats.org/officeDocument/2006/relationships/image" Target="../media/image58.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jpg"/><Relationship Id="rId22" Type="http://schemas.openxmlformats.org/officeDocument/2006/relationships/image" Target="../media/image116.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icio 1">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71C2B6A0-6F97-E146-8355-C968EFAF6B69}"/>
              </a:ext>
            </a:extLst>
          </p:cNvPr>
          <p:cNvSpPr/>
          <p:nvPr userDrawn="1"/>
        </p:nvSpPr>
        <p:spPr>
          <a:xfrm>
            <a:off x="2986796" y="2743200"/>
            <a:ext cx="6218407" cy="12434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3634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sp>
        <p:nvSpPr>
          <p:cNvPr id="147" name="object 4">
            <a:extLst>
              <a:ext uri="{FF2B5EF4-FFF2-40B4-BE49-F238E27FC236}">
                <a16:creationId xmlns:a16="http://schemas.microsoft.com/office/drawing/2014/main" id="{E89BEEBF-6AB7-F941-952A-B61866DD6C48}"/>
              </a:ext>
            </a:extLst>
          </p:cNvPr>
          <p:cNvSpPr/>
          <p:nvPr userDrawn="1"/>
        </p:nvSpPr>
        <p:spPr>
          <a:xfrm>
            <a:off x="9057051" y="227063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48" name="object 10">
            <a:extLst>
              <a:ext uri="{FF2B5EF4-FFF2-40B4-BE49-F238E27FC236}">
                <a16:creationId xmlns:a16="http://schemas.microsoft.com/office/drawing/2014/main" id="{D0849931-C60D-2B49-8D47-ABBBE311F603}"/>
              </a:ext>
            </a:extLst>
          </p:cNvPr>
          <p:cNvSpPr/>
          <p:nvPr userDrawn="1"/>
        </p:nvSpPr>
        <p:spPr>
          <a:xfrm>
            <a:off x="6659314" y="227063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49" name="object 4">
            <a:extLst>
              <a:ext uri="{FF2B5EF4-FFF2-40B4-BE49-F238E27FC236}">
                <a16:creationId xmlns:a16="http://schemas.microsoft.com/office/drawing/2014/main" id="{835E0B8D-03DC-4E40-A41E-5F076DA57EF4}"/>
              </a:ext>
            </a:extLst>
          </p:cNvPr>
          <p:cNvSpPr/>
          <p:nvPr userDrawn="1"/>
        </p:nvSpPr>
        <p:spPr>
          <a:xfrm>
            <a:off x="4304241" y="227063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50" name="Text Placeholder 23">
            <a:extLst>
              <a:ext uri="{FF2B5EF4-FFF2-40B4-BE49-F238E27FC236}">
                <a16:creationId xmlns:a16="http://schemas.microsoft.com/office/drawing/2014/main" id="{65B09F0E-A57F-DE4F-B0DA-A7856638815C}"/>
              </a:ext>
            </a:extLst>
          </p:cNvPr>
          <p:cNvSpPr>
            <a:spLocks noGrp="1"/>
          </p:cNvSpPr>
          <p:nvPr>
            <p:ph type="body" sz="quarter" idx="24" hasCustomPrompt="1"/>
          </p:nvPr>
        </p:nvSpPr>
        <p:spPr>
          <a:xfrm>
            <a:off x="8946984" y="249670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51" name="Text Placeholder 23">
            <a:extLst>
              <a:ext uri="{FF2B5EF4-FFF2-40B4-BE49-F238E27FC236}">
                <a16:creationId xmlns:a16="http://schemas.microsoft.com/office/drawing/2014/main" id="{625B62B4-3D38-584F-984F-6BBDDC37BDD7}"/>
              </a:ext>
            </a:extLst>
          </p:cNvPr>
          <p:cNvSpPr>
            <a:spLocks noGrp="1"/>
          </p:cNvSpPr>
          <p:nvPr>
            <p:ph type="body" sz="quarter" idx="15" hasCustomPrompt="1"/>
          </p:nvPr>
        </p:nvSpPr>
        <p:spPr>
          <a:xfrm>
            <a:off x="6570579" y="249670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52" name="Text Placeholder 23">
            <a:extLst>
              <a:ext uri="{FF2B5EF4-FFF2-40B4-BE49-F238E27FC236}">
                <a16:creationId xmlns:a16="http://schemas.microsoft.com/office/drawing/2014/main" id="{961C579E-875B-1A44-B755-5EBC6D9D4D7D}"/>
              </a:ext>
            </a:extLst>
          </p:cNvPr>
          <p:cNvSpPr>
            <a:spLocks noGrp="1"/>
          </p:cNvSpPr>
          <p:nvPr>
            <p:ph type="body" sz="quarter" idx="12" hasCustomPrompt="1"/>
          </p:nvPr>
        </p:nvSpPr>
        <p:spPr>
          <a:xfrm>
            <a:off x="4194174" y="249670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53" name="Text Placeholder 23">
            <a:extLst>
              <a:ext uri="{FF2B5EF4-FFF2-40B4-BE49-F238E27FC236}">
                <a16:creationId xmlns:a16="http://schemas.microsoft.com/office/drawing/2014/main" id="{1465EC85-5E51-354C-9A2D-C6A92E31F683}"/>
              </a:ext>
            </a:extLst>
          </p:cNvPr>
          <p:cNvSpPr>
            <a:spLocks noGrp="1"/>
          </p:cNvSpPr>
          <p:nvPr>
            <p:ph type="body" sz="quarter" idx="23" hasCustomPrompt="1"/>
          </p:nvPr>
        </p:nvSpPr>
        <p:spPr>
          <a:xfrm>
            <a:off x="8946984" y="141592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54" name="Text Placeholder 23">
            <a:extLst>
              <a:ext uri="{FF2B5EF4-FFF2-40B4-BE49-F238E27FC236}">
                <a16:creationId xmlns:a16="http://schemas.microsoft.com/office/drawing/2014/main" id="{73FB1594-9948-4F4A-BC84-7789C3DE216F}"/>
              </a:ext>
            </a:extLst>
          </p:cNvPr>
          <p:cNvSpPr>
            <a:spLocks noGrp="1"/>
          </p:cNvSpPr>
          <p:nvPr>
            <p:ph type="body" sz="quarter" idx="14" hasCustomPrompt="1"/>
          </p:nvPr>
        </p:nvSpPr>
        <p:spPr>
          <a:xfrm>
            <a:off x="6570579" y="141592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55" name="Text Placeholder 23">
            <a:extLst>
              <a:ext uri="{FF2B5EF4-FFF2-40B4-BE49-F238E27FC236}">
                <a16:creationId xmlns:a16="http://schemas.microsoft.com/office/drawing/2014/main" id="{20EF4B70-5C15-B148-B6ED-D3E5BE457388}"/>
              </a:ext>
            </a:extLst>
          </p:cNvPr>
          <p:cNvSpPr>
            <a:spLocks noGrp="1"/>
          </p:cNvSpPr>
          <p:nvPr>
            <p:ph type="body" sz="quarter" idx="11" hasCustomPrompt="1"/>
          </p:nvPr>
        </p:nvSpPr>
        <p:spPr>
          <a:xfrm>
            <a:off x="4194174" y="141592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56" name="Text Placeholder 23">
            <a:extLst>
              <a:ext uri="{FF2B5EF4-FFF2-40B4-BE49-F238E27FC236}">
                <a16:creationId xmlns:a16="http://schemas.microsoft.com/office/drawing/2014/main" id="{C0566C75-1A02-A647-8011-428AF0054C33}"/>
              </a:ext>
            </a:extLst>
          </p:cNvPr>
          <p:cNvSpPr>
            <a:spLocks noGrp="1"/>
          </p:cNvSpPr>
          <p:nvPr>
            <p:ph type="body" sz="quarter" idx="22" hasCustomPrompt="1"/>
          </p:nvPr>
        </p:nvSpPr>
        <p:spPr>
          <a:xfrm>
            <a:off x="8946984" y="76645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57" name="Text Placeholder 23">
            <a:extLst>
              <a:ext uri="{FF2B5EF4-FFF2-40B4-BE49-F238E27FC236}">
                <a16:creationId xmlns:a16="http://schemas.microsoft.com/office/drawing/2014/main" id="{ECFBBB0D-D489-174B-837E-69545EEB9543}"/>
              </a:ext>
            </a:extLst>
          </p:cNvPr>
          <p:cNvSpPr>
            <a:spLocks noGrp="1"/>
          </p:cNvSpPr>
          <p:nvPr>
            <p:ph type="body" sz="quarter" idx="13" hasCustomPrompt="1"/>
          </p:nvPr>
        </p:nvSpPr>
        <p:spPr>
          <a:xfrm>
            <a:off x="6570579" y="76645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58" name="Text Placeholder 23">
            <a:extLst>
              <a:ext uri="{FF2B5EF4-FFF2-40B4-BE49-F238E27FC236}">
                <a16:creationId xmlns:a16="http://schemas.microsoft.com/office/drawing/2014/main" id="{E54CCA25-D3F9-1642-B737-8ECD5DE9E6E4}"/>
              </a:ext>
            </a:extLst>
          </p:cNvPr>
          <p:cNvSpPr>
            <a:spLocks noGrp="1"/>
          </p:cNvSpPr>
          <p:nvPr>
            <p:ph type="body" sz="quarter" idx="10" hasCustomPrompt="1"/>
          </p:nvPr>
        </p:nvSpPr>
        <p:spPr>
          <a:xfrm>
            <a:off x="4194174" y="76645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59" name="object 4">
            <a:extLst>
              <a:ext uri="{FF2B5EF4-FFF2-40B4-BE49-F238E27FC236}">
                <a16:creationId xmlns:a16="http://schemas.microsoft.com/office/drawing/2014/main" id="{C8680DB5-65E8-CD4E-9F56-181B7BFEDB7D}"/>
              </a:ext>
            </a:extLst>
          </p:cNvPr>
          <p:cNvSpPr/>
          <p:nvPr userDrawn="1"/>
        </p:nvSpPr>
        <p:spPr>
          <a:xfrm>
            <a:off x="4301067" y="508166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60" name="Text Placeholder 23">
            <a:extLst>
              <a:ext uri="{FF2B5EF4-FFF2-40B4-BE49-F238E27FC236}">
                <a16:creationId xmlns:a16="http://schemas.microsoft.com/office/drawing/2014/main" id="{B64C9E30-ED93-C64E-9472-6D33FC91C604}"/>
              </a:ext>
            </a:extLst>
          </p:cNvPr>
          <p:cNvSpPr>
            <a:spLocks noGrp="1"/>
          </p:cNvSpPr>
          <p:nvPr>
            <p:ph type="body" sz="quarter" idx="26" hasCustomPrompt="1"/>
          </p:nvPr>
        </p:nvSpPr>
        <p:spPr>
          <a:xfrm>
            <a:off x="4191000" y="530773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61" name="Text Placeholder 23">
            <a:extLst>
              <a:ext uri="{FF2B5EF4-FFF2-40B4-BE49-F238E27FC236}">
                <a16:creationId xmlns:a16="http://schemas.microsoft.com/office/drawing/2014/main" id="{0AA34E49-010E-314D-997A-6C8C0E4F101F}"/>
              </a:ext>
            </a:extLst>
          </p:cNvPr>
          <p:cNvSpPr>
            <a:spLocks noGrp="1"/>
          </p:cNvSpPr>
          <p:nvPr>
            <p:ph type="body" sz="quarter" idx="27" hasCustomPrompt="1"/>
          </p:nvPr>
        </p:nvSpPr>
        <p:spPr>
          <a:xfrm>
            <a:off x="4191000" y="422695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62" name="Text Placeholder 23">
            <a:extLst>
              <a:ext uri="{FF2B5EF4-FFF2-40B4-BE49-F238E27FC236}">
                <a16:creationId xmlns:a16="http://schemas.microsoft.com/office/drawing/2014/main" id="{B4474B02-0B96-5346-ACB6-BC8EF06C2F3C}"/>
              </a:ext>
            </a:extLst>
          </p:cNvPr>
          <p:cNvSpPr>
            <a:spLocks noGrp="1"/>
          </p:cNvSpPr>
          <p:nvPr>
            <p:ph type="body" sz="quarter" idx="28" hasCustomPrompt="1"/>
          </p:nvPr>
        </p:nvSpPr>
        <p:spPr>
          <a:xfrm>
            <a:off x="4191000" y="357748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63" name="object 4">
            <a:extLst>
              <a:ext uri="{FF2B5EF4-FFF2-40B4-BE49-F238E27FC236}">
                <a16:creationId xmlns:a16="http://schemas.microsoft.com/office/drawing/2014/main" id="{DDEBD958-933D-BA41-BA0B-4B20CFCDB3CE}"/>
              </a:ext>
            </a:extLst>
          </p:cNvPr>
          <p:cNvSpPr/>
          <p:nvPr userDrawn="1"/>
        </p:nvSpPr>
        <p:spPr>
          <a:xfrm>
            <a:off x="6684456" y="508166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64" name="Text Placeholder 23">
            <a:extLst>
              <a:ext uri="{FF2B5EF4-FFF2-40B4-BE49-F238E27FC236}">
                <a16:creationId xmlns:a16="http://schemas.microsoft.com/office/drawing/2014/main" id="{C8364E5E-E1CE-C348-B34D-D5A1C3C706DE}"/>
              </a:ext>
            </a:extLst>
          </p:cNvPr>
          <p:cNvSpPr>
            <a:spLocks noGrp="1"/>
          </p:cNvSpPr>
          <p:nvPr>
            <p:ph type="body" sz="quarter" idx="29" hasCustomPrompt="1"/>
          </p:nvPr>
        </p:nvSpPr>
        <p:spPr>
          <a:xfrm>
            <a:off x="6574389" y="530773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65" name="Text Placeholder 23">
            <a:extLst>
              <a:ext uri="{FF2B5EF4-FFF2-40B4-BE49-F238E27FC236}">
                <a16:creationId xmlns:a16="http://schemas.microsoft.com/office/drawing/2014/main" id="{CEBC60D4-169E-7B4C-BC2E-3AFE3317307F}"/>
              </a:ext>
            </a:extLst>
          </p:cNvPr>
          <p:cNvSpPr>
            <a:spLocks noGrp="1"/>
          </p:cNvSpPr>
          <p:nvPr>
            <p:ph type="body" sz="quarter" idx="30" hasCustomPrompt="1"/>
          </p:nvPr>
        </p:nvSpPr>
        <p:spPr>
          <a:xfrm>
            <a:off x="6574389" y="422695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66" name="Text Placeholder 23">
            <a:extLst>
              <a:ext uri="{FF2B5EF4-FFF2-40B4-BE49-F238E27FC236}">
                <a16:creationId xmlns:a16="http://schemas.microsoft.com/office/drawing/2014/main" id="{32078F52-ADAA-A04E-A361-4FFBDD1BEAB5}"/>
              </a:ext>
            </a:extLst>
          </p:cNvPr>
          <p:cNvSpPr>
            <a:spLocks noGrp="1"/>
          </p:cNvSpPr>
          <p:nvPr>
            <p:ph type="body" sz="quarter" idx="31" hasCustomPrompt="1"/>
          </p:nvPr>
        </p:nvSpPr>
        <p:spPr>
          <a:xfrm>
            <a:off x="6574389" y="357748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68" name="object 4">
            <a:extLst>
              <a:ext uri="{FF2B5EF4-FFF2-40B4-BE49-F238E27FC236}">
                <a16:creationId xmlns:a16="http://schemas.microsoft.com/office/drawing/2014/main" id="{EA10C93D-4BAD-6649-AB6B-F82F89495180}"/>
              </a:ext>
            </a:extLst>
          </p:cNvPr>
          <p:cNvSpPr/>
          <p:nvPr userDrawn="1"/>
        </p:nvSpPr>
        <p:spPr>
          <a:xfrm>
            <a:off x="9064671" y="508166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69" name="Text Placeholder 23">
            <a:extLst>
              <a:ext uri="{FF2B5EF4-FFF2-40B4-BE49-F238E27FC236}">
                <a16:creationId xmlns:a16="http://schemas.microsoft.com/office/drawing/2014/main" id="{7605F906-E418-BA49-B7C2-ED3EB85853F5}"/>
              </a:ext>
            </a:extLst>
          </p:cNvPr>
          <p:cNvSpPr>
            <a:spLocks noGrp="1"/>
          </p:cNvSpPr>
          <p:nvPr>
            <p:ph type="body" sz="quarter" idx="32" hasCustomPrompt="1"/>
          </p:nvPr>
        </p:nvSpPr>
        <p:spPr>
          <a:xfrm>
            <a:off x="8954604" y="530773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70" name="Text Placeholder 23">
            <a:extLst>
              <a:ext uri="{FF2B5EF4-FFF2-40B4-BE49-F238E27FC236}">
                <a16:creationId xmlns:a16="http://schemas.microsoft.com/office/drawing/2014/main" id="{F817F771-653D-4B44-B086-6848232B5FF9}"/>
              </a:ext>
            </a:extLst>
          </p:cNvPr>
          <p:cNvSpPr>
            <a:spLocks noGrp="1"/>
          </p:cNvSpPr>
          <p:nvPr>
            <p:ph type="body" sz="quarter" idx="33" hasCustomPrompt="1"/>
          </p:nvPr>
        </p:nvSpPr>
        <p:spPr>
          <a:xfrm>
            <a:off x="8954604" y="422695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71" name="Text Placeholder 23">
            <a:extLst>
              <a:ext uri="{FF2B5EF4-FFF2-40B4-BE49-F238E27FC236}">
                <a16:creationId xmlns:a16="http://schemas.microsoft.com/office/drawing/2014/main" id="{F81077D3-C51E-E24F-B83B-80D3ED037E2D}"/>
              </a:ext>
            </a:extLst>
          </p:cNvPr>
          <p:cNvSpPr>
            <a:spLocks noGrp="1"/>
          </p:cNvSpPr>
          <p:nvPr>
            <p:ph type="body" sz="quarter" idx="34" hasCustomPrompt="1"/>
          </p:nvPr>
        </p:nvSpPr>
        <p:spPr>
          <a:xfrm>
            <a:off x="8954604" y="357748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27" name="Text Placeholder 23">
            <a:extLst>
              <a:ext uri="{FF2B5EF4-FFF2-40B4-BE49-F238E27FC236}">
                <a16:creationId xmlns:a16="http://schemas.microsoft.com/office/drawing/2014/main" id="{EA3F67EC-ABC2-9A46-9BC3-739CE59D5A74}"/>
              </a:ext>
            </a:extLst>
          </p:cNvPr>
          <p:cNvSpPr>
            <a:spLocks noGrp="1"/>
          </p:cNvSpPr>
          <p:nvPr>
            <p:ph type="body" sz="quarter" idx="25" hasCustomPrompt="1"/>
          </p:nvPr>
        </p:nvSpPr>
        <p:spPr>
          <a:xfrm>
            <a:off x="457200" y="5663589"/>
            <a:ext cx="1828800" cy="495998"/>
          </a:xfrm>
          <a:prstGeom prst="rect">
            <a:avLst/>
          </a:prstGeom>
        </p:spPr>
        <p:txBody>
          <a:bodyPr lIns="0" rIns="90000"/>
          <a:lstStyle>
            <a:lvl1pPr marL="0" indent="0">
              <a:buNone/>
              <a:defRPr sz="11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Tree>
    <p:extLst>
      <p:ext uri="{BB962C8B-B14F-4D97-AF65-F5344CB8AC3E}">
        <p14:creationId xmlns:p14="http://schemas.microsoft.com/office/powerpoint/2010/main" val="549016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7">
    <p:spTree>
      <p:nvGrpSpPr>
        <p:cNvPr id="1" name=""/>
        <p:cNvGrpSpPr/>
        <p:nvPr/>
      </p:nvGrpSpPr>
      <p:grpSpPr>
        <a:xfrm>
          <a:off x="0" y="0"/>
          <a:ext cx="0" cy="0"/>
          <a:chOff x="0" y="0"/>
          <a:chExt cx="0" cy="0"/>
        </a:xfrm>
      </p:grpSpPr>
      <p:sp>
        <p:nvSpPr>
          <p:cNvPr id="79" name="object 4">
            <a:extLst>
              <a:ext uri="{FF2B5EF4-FFF2-40B4-BE49-F238E27FC236}">
                <a16:creationId xmlns:a16="http://schemas.microsoft.com/office/drawing/2014/main" id="{A8F9EE05-C972-8144-81AA-C75DE364F3D0}"/>
              </a:ext>
            </a:extLst>
          </p:cNvPr>
          <p:cNvSpPr/>
          <p:nvPr userDrawn="1"/>
        </p:nvSpPr>
        <p:spPr>
          <a:xfrm>
            <a:off x="7301277" y="225920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80" name="object 10">
            <a:extLst>
              <a:ext uri="{FF2B5EF4-FFF2-40B4-BE49-F238E27FC236}">
                <a16:creationId xmlns:a16="http://schemas.microsoft.com/office/drawing/2014/main" id="{58322982-4DCC-F94B-816C-5DADD4DB7E3C}"/>
              </a:ext>
            </a:extLst>
          </p:cNvPr>
          <p:cNvSpPr/>
          <p:nvPr userDrawn="1"/>
        </p:nvSpPr>
        <p:spPr>
          <a:xfrm>
            <a:off x="4903540" y="225920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81" name="object 4">
            <a:extLst>
              <a:ext uri="{FF2B5EF4-FFF2-40B4-BE49-F238E27FC236}">
                <a16:creationId xmlns:a16="http://schemas.microsoft.com/office/drawing/2014/main" id="{804E120C-A09E-5F45-B319-E35FBD4CAD4B}"/>
              </a:ext>
            </a:extLst>
          </p:cNvPr>
          <p:cNvSpPr/>
          <p:nvPr userDrawn="1"/>
        </p:nvSpPr>
        <p:spPr>
          <a:xfrm>
            <a:off x="2548467" y="225920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82" name="Text Placeholder 23">
            <a:extLst>
              <a:ext uri="{FF2B5EF4-FFF2-40B4-BE49-F238E27FC236}">
                <a16:creationId xmlns:a16="http://schemas.microsoft.com/office/drawing/2014/main" id="{515F7B3C-F5D8-FF41-B4CC-A80FB5350856}"/>
              </a:ext>
            </a:extLst>
          </p:cNvPr>
          <p:cNvSpPr>
            <a:spLocks noGrp="1"/>
          </p:cNvSpPr>
          <p:nvPr>
            <p:ph type="body" sz="quarter" idx="24" hasCustomPrompt="1"/>
          </p:nvPr>
        </p:nvSpPr>
        <p:spPr>
          <a:xfrm>
            <a:off x="7191210" y="248527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83" name="Text Placeholder 23">
            <a:extLst>
              <a:ext uri="{FF2B5EF4-FFF2-40B4-BE49-F238E27FC236}">
                <a16:creationId xmlns:a16="http://schemas.microsoft.com/office/drawing/2014/main" id="{6B09572E-221F-6E42-9A93-D63D71F28A26}"/>
              </a:ext>
            </a:extLst>
          </p:cNvPr>
          <p:cNvSpPr>
            <a:spLocks noGrp="1"/>
          </p:cNvSpPr>
          <p:nvPr>
            <p:ph type="body" sz="quarter" idx="15" hasCustomPrompt="1"/>
          </p:nvPr>
        </p:nvSpPr>
        <p:spPr>
          <a:xfrm>
            <a:off x="4814805" y="248527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84" name="Text Placeholder 23">
            <a:extLst>
              <a:ext uri="{FF2B5EF4-FFF2-40B4-BE49-F238E27FC236}">
                <a16:creationId xmlns:a16="http://schemas.microsoft.com/office/drawing/2014/main" id="{8C78939F-E39F-5F4D-944E-175394AB7945}"/>
              </a:ext>
            </a:extLst>
          </p:cNvPr>
          <p:cNvSpPr>
            <a:spLocks noGrp="1"/>
          </p:cNvSpPr>
          <p:nvPr>
            <p:ph type="body" sz="quarter" idx="12" hasCustomPrompt="1"/>
          </p:nvPr>
        </p:nvSpPr>
        <p:spPr>
          <a:xfrm>
            <a:off x="2438400" y="248527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85" name="Text Placeholder 23">
            <a:extLst>
              <a:ext uri="{FF2B5EF4-FFF2-40B4-BE49-F238E27FC236}">
                <a16:creationId xmlns:a16="http://schemas.microsoft.com/office/drawing/2014/main" id="{E322FCAB-8001-5E49-8114-FBD10E4B7E44}"/>
              </a:ext>
            </a:extLst>
          </p:cNvPr>
          <p:cNvSpPr>
            <a:spLocks noGrp="1"/>
          </p:cNvSpPr>
          <p:nvPr>
            <p:ph type="body" sz="quarter" idx="23" hasCustomPrompt="1"/>
          </p:nvPr>
        </p:nvSpPr>
        <p:spPr>
          <a:xfrm>
            <a:off x="7191210" y="140449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86" name="Text Placeholder 23">
            <a:extLst>
              <a:ext uri="{FF2B5EF4-FFF2-40B4-BE49-F238E27FC236}">
                <a16:creationId xmlns:a16="http://schemas.microsoft.com/office/drawing/2014/main" id="{9408F3D0-DDFB-CD43-9A18-B87009740FB6}"/>
              </a:ext>
            </a:extLst>
          </p:cNvPr>
          <p:cNvSpPr>
            <a:spLocks noGrp="1"/>
          </p:cNvSpPr>
          <p:nvPr>
            <p:ph type="body" sz="quarter" idx="14" hasCustomPrompt="1"/>
          </p:nvPr>
        </p:nvSpPr>
        <p:spPr>
          <a:xfrm>
            <a:off x="4814805" y="140449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87" name="Text Placeholder 23">
            <a:extLst>
              <a:ext uri="{FF2B5EF4-FFF2-40B4-BE49-F238E27FC236}">
                <a16:creationId xmlns:a16="http://schemas.microsoft.com/office/drawing/2014/main" id="{37098A28-D580-C34A-8ED1-DD3293CE785D}"/>
              </a:ext>
            </a:extLst>
          </p:cNvPr>
          <p:cNvSpPr>
            <a:spLocks noGrp="1"/>
          </p:cNvSpPr>
          <p:nvPr>
            <p:ph type="body" sz="quarter" idx="11" hasCustomPrompt="1"/>
          </p:nvPr>
        </p:nvSpPr>
        <p:spPr>
          <a:xfrm>
            <a:off x="2438400" y="140449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88" name="Text Placeholder 23">
            <a:extLst>
              <a:ext uri="{FF2B5EF4-FFF2-40B4-BE49-F238E27FC236}">
                <a16:creationId xmlns:a16="http://schemas.microsoft.com/office/drawing/2014/main" id="{8364DAC4-70A3-E745-B290-829B42DC4E2D}"/>
              </a:ext>
            </a:extLst>
          </p:cNvPr>
          <p:cNvSpPr>
            <a:spLocks noGrp="1"/>
          </p:cNvSpPr>
          <p:nvPr>
            <p:ph type="body" sz="quarter" idx="22" hasCustomPrompt="1"/>
          </p:nvPr>
        </p:nvSpPr>
        <p:spPr>
          <a:xfrm>
            <a:off x="7191210" y="75502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89" name="Text Placeholder 23">
            <a:extLst>
              <a:ext uri="{FF2B5EF4-FFF2-40B4-BE49-F238E27FC236}">
                <a16:creationId xmlns:a16="http://schemas.microsoft.com/office/drawing/2014/main" id="{74D3E1B1-4C7F-8C4A-942E-32EE170A43E9}"/>
              </a:ext>
            </a:extLst>
          </p:cNvPr>
          <p:cNvSpPr>
            <a:spLocks noGrp="1"/>
          </p:cNvSpPr>
          <p:nvPr>
            <p:ph type="body" sz="quarter" idx="13" hasCustomPrompt="1"/>
          </p:nvPr>
        </p:nvSpPr>
        <p:spPr>
          <a:xfrm>
            <a:off x="4814805" y="75502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0" name="Text Placeholder 23">
            <a:extLst>
              <a:ext uri="{FF2B5EF4-FFF2-40B4-BE49-F238E27FC236}">
                <a16:creationId xmlns:a16="http://schemas.microsoft.com/office/drawing/2014/main" id="{1F576072-5DC1-A345-AD5B-1631F123028E}"/>
              </a:ext>
            </a:extLst>
          </p:cNvPr>
          <p:cNvSpPr>
            <a:spLocks noGrp="1"/>
          </p:cNvSpPr>
          <p:nvPr>
            <p:ph type="body" sz="quarter" idx="10" hasCustomPrompt="1"/>
          </p:nvPr>
        </p:nvSpPr>
        <p:spPr>
          <a:xfrm>
            <a:off x="2438400" y="75502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1" name="object 4">
            <a:extLst>
              <a:ext uri="{FF2B5EF4-FFF2-40B4-BE49-F238E27FC236}">
                <a16:creationId xmlns:a16="http://schemas.microsoft.com/office/drawing/2014/main" id="{EB0F9562-B4FD-D34B-B5DC-9604256F5A36}"/>
              </a:ext>
            </a:extLst>
          </p:cNvPr>
          <p:cNvSpPr/>
          <p:nvPr userDrawn="1"/>
        </p:nvSpPr>
        <p:spPr>
          <a:xfrm>
            <a:off x="9674508" y="225920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92" name="Text Placeholder 23">
            <a:extLst>
              <a:ext uri="{FF2B5EF4-FFF2-40B4-BE49-F238E27FC236}">
                <a16:creationId xmlns:a16="http://schemas.microsoft.com/office/drawing/2014/main" id="{52E8498B-3486-D643-B718-3D53D91D4CA8}"/>
              </a:ext>
            </a:extLst>
          </p:cNvPr>
          <p:cNvSpPr>
            <a:spLocks noGrp="1"/>
          </p:cNvSpPr>
          <p:nvPr>
            <p:ph type="body" sz="quarter" idx="26" hasCustomPrompt="1"/>
          </p:nvPr>
        </p:nvSpPr>
        <p:spPr>
          <a:xfrm>
            <a:off x="9564441" y="248527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93" name="Text Placeholder 23">
            <a:extLst>
              <a:ext uri="{FF2B5EF4-FFF2-40B4-BE49-F238E27FC236}">
                <a16:creationId xmlns:a16="http://schemas.microsoft.com/office/drawing/2014/main" id="{09F175F1-DD9E-0348-81DD-77C9E3AC0A88}"/>
              </a:ext>
            </a:extLst>
          </p:cNvPr>
          <p:cNvSpPr>
            <a:spLocks noGrp="1"/>
          </p:cNvSpPr>
          <p:nvPr>
            <p:ph type="body" sz="quarter" idx="27" hasCustomPrompt="1"/>
          </p:nvPr>
        </p:nvSpPr>
        <p:spPr>
          <a:xfrm>
            <a:off x="9564441" y="140449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94" name="Text Placeholder 23">
            <a:extLst>
              <a:ext uri="{FF2B5EF4-FFF2-40B4-BE49-F238E27FC236}">
                <a16:creationId xmlns:a16="http://schemas.microsoft.com/office/drawing/2014/main" id="{373EA2AF-366F-8145-8939-4B92EDAC137C}"/>
              </a:ext>
            </a:extLst>
          </p:cNvPr>
          <p:cNvSpPr>
            <a:spLocks noGrp="1"/>
          </p:cNvSpPr>
          <p:nvPr>
            <p:ph type="body" sz="quarter" idx="29" hasCustomPrompt="1"/>
          </p:nvPr>
        </p:nvSpPr>
        <p:spPr>
          <a:xfrm>
            <a:off x="9564441" y="75502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5" name="object 4">
            <a:extLst>
              <a:ext uri="{FF2B5EF4-FFF2-40B4-BE49-F238E27FC236}">
                <a16:creationId xmlns:a16="http://schemas.microsoft.com/office/drawing/2014/main" id="{5BB19B53-86C5-D142-89E0-A73BE2072419}"/>
              </a:ext>
            </a:extLst>
          </p:cNvPr>
          <p:cNvSpPr/>
          <p:nvPr userDrawn="1"/>
        </p:nvSpPr>
        <p:spPr>
          <a:xfrm>
            <a:off x="2545293" y="507023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96" name="Text Placeholder 23">
            <a:extLst>
              <a:ext uri="{FF2B5EF4-FFF2-40B4-BE49-F238E27FC236}">
                <a16:creationId xmlns:a16="http://schemas.microsoft.com/office/drawing/2014/main" id="{52561130-A452-E14C-95F0-691E98CD7027}"/>
              </a:ext>
            </a:extLst>
          </p:cNvPr>
          <p:cNvSpPr>
            <a:spLocks noGrp="1"/>
          </p:cNvSpPr>
          <p:nvPr>
            <p:ph type="body" sz="quarter" idx="30" hasCustomPrompt="1"/>
          </p:nvPr>
        </p:nvSpPr>
        <p:spPr>
          <a:xfrm>
            <a:off x="2435226" y="529630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97" name="Text Placeholder 23">
            <a:extLst>
              <a:ext uri="{FF2B5EF4-FFF2-40B4-BE49-F238E27FC236}">
                <a16:creationId xmlns:a16="http://schemas.microsoft.com/office/drawing/2014/main" id="{697A43A0-F35D-914A-8FE2-E0B3E80406C9}"/>
              </a:ext>
            </a:extLst>
          </p:cNvPr>
          <p:cNvSpPr>
            <a:spLocks noGrp="1"/>
          </p:cNvSpPr>
          <p:nvPr>
            <p:ph type="body" sz="quarter" idx="31" hasCustomPrompt="1"/>
          </p:nvPr>
        </p:nvSpPr>
        <p:spPr>
          <a:xfrm>
            <a:off x="2435226" y="421552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98" name="Text Placeholder 23">
            <a:extLst>
              <a:ext uri="{FF2B5EF4-FFF2-40B4-BE49-F238E27FC236}">
                <a16:creationId xmlns:a16="http://schemas.microsoft.com/office/drawing/2014/main" id="{924C5ABF-1E8E-B240-A317-7855BBB0BA13}"/>
              </a:ext>
            </a:extLst>
          </p:cNvPr>
          <p:cNvSpPr>
            <a:spLocks noGrp="1"/>
          </p:cNvSpPr>
          <p:nvPr>
            <p:ph type="body" sz="quarter" idx="32" hasCustomPrompt="1"/>
          </p:nvPr>
        </p:nvSpPr>
        <p:spPr>
          <a:xfrm>
            <a:off x="2435226" y="356605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9" name="object 4">
            <a:extLst>
              <a:ext uri="{FF2B5EF4-FFF2-40B4-BE49-F238E27FC236}">
                <a16:creationId xmlns:a16="http://schemas.microsoft.com/office/drawing/2014/main" id="{F39A95D8-E66D-8543-B494-4D292D9AA906}"/>
              </a:ext>
            </a:extLst>
          </p:cNvPr>
          <p:cNvSpPr/>
          <p:nvPr userDrawn="1"/>
        </p:nvSpPr>
        <p:spPr>
          <a:xfrm>
            <a:off x="4914714" y="507023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00" name="Text Placeholder 23">
            <a:extLst>
              <a:ext uri="{FF2B5EF4-FFF2-40B4-BE49-F238E27FC236}">
                <a16:creationId xmlns:a16="http://schemas.microsoft.com/office/drawing/2014/main" id="{C81BC680-46DE-0B48-8EB7-2C73D971B955}"/>
              </a:ext>
            </a:extLst>
          </p:cNvPr>
          <p:cNvSpPr>
            <a:spLocks noGrp="1"/>
          </p:cNvSpPr>
          <p:nvPr>
            <p:ph type="body" sz="quarter" idx="33" hasCustomPrompt="1"/>
          </p:nvPr>
        </p:nvSpPr>
        <p:spPr>
          <a:xfrm>
            <a:off x="4804647" y="529630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01" name="Text Placeholder 23">
            <a:extLst>
              <a:ext uri="{FF2B5EF4-FFF2-40B4-BE49-F238E27FC236}">
                <a16:creationId xmlns:a16="http://schemas.microsoft.com/office/drawing/2014/main" id="{E8CFC694-6321-0043-976A-EF1C20150C86}"/>
              </a:ext>
            </a:extLst>
          </p:cNvPr>
          <p:cNvSpPr>
            <a:spLocks noGrp="1"/>
          </p:cNvSpPr>
          <p:nvPr>
            <p:ph type="body" sz="quarter" idx="34" hasCustomPrompt="1"/>
          </p:nvPr>
        </p:nvSpPr>
        <p:spPr>
          <a:xfrm>
            <a:off x="4804647" y="421552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02" name="Text Placeholder 23">
            <a:extLst>
              <a:ext uri="{FF2B5EF4-FFF2-40B4-BE49-F238E27FC236}">
                <a16:creationId xmlns:a16="http://schemas.microsoft.com/office/drawing/2014/main" id="{D9A7090F-604E-214C-9C16-8EBCDE52D347}"/>
              </a:ext>
            </a:extLst>
          </p:cNvPr>
          <p:cNvSpPr>
            <a:spLocks noGrp="1"/>
          </p:cNvSpPr>
          <p:nvPr>
            <p:ph type="body" sz="quarter" idx="35" hasCustomPrompt="1"/>
          </p:nvPr>
        </p:nvSpPr>
        <p:spPr>
          <a:xfrm>
            <a:off x="4804647" y="356605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03" name="object 4">
            <a:extLst>
              <a:ext uri="{FF2B5EF4-FFF2-40B4-BE49-F238E27FC236}">
                <a16:creationId xmlns:a16="http://schemas.microsoft.com/office/drawing/2014/main" id="{1A782FFC-4EA2-EB43-BDBA-3049937115F0}"/>
              </a:ext>
            </a:extLst>
          </p:cNvPr>
          <p:cNvSpPr/>
          <p:nvPr userDrawn="1"/>
        </p:nvSpPr>
        <p:spPr>
          <a:xfrm>
            <a:off x="7301277" y="507023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04" name="Text Placeholder 23">
            <a:extLst>
              <a:ext uri="{FF2B5EF4-FFF2-40B4-BE49-F238E27FC236}">
                <a16:creationId xmlns:a16="http://schemas.microsoft.com/office/drawing/2014/main" id="{87F206AC-2FBA-3D4D-AED3-1332255CE42C}"/>
              </a:ext>
            </a:extLst>
          </p:cNvPr>
          <p:cNvSpPr>
            <a:spLocks noGrp="1"/>
          </p:cNvSpPr>
          <p:nvPr>
            <p:ph type="body" sz="quarter" idx="36" hasCustomPrompt="1"/>
          </p:nvPr>
        </p:nvSpPr>
        <p:spPr>
          <a:xfrm>
            <a:off x="7191210" y="529630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05" name="Text Placeholder 23">
            <a:extLst>
              <a:ext uri="{FF2B5EF4-FFF2-40B4-BE49-F238E27FC236}">
                <a16:creationId xmlns:a16="http://schemas.microsoft.com/office/drawing/2014/main" id="{096F5BF6-F5FF-064F-946A-CE3C706D29C8}"/>
              </a:ext>
            </a:extLst>
          </p:cNvPr>
          <p:cNvSpPr>
            <a:spLocks noGrp="1"/>
          </p:cNvSpPr>
          <p:nvPr>
            <p:ph type="body" sz="quarter" idx="37" hasCustomPrompt="1"/>
          </p:nvPr>
        </p:nvSpPr>
        <p:spPr>
          <a:xfrm>
            <a:off x="7191210" y="421552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06" name="Text Placeholder 23">
            <a:extLst>
              <a:ext uri="{FF2B5EF4-FFF2-40B4-BE49-F238E27FC236}">
                <a16:creationId xmlns:a16="http://schemas.microsoft.com/office/drawing/2014/main" id="{32FBCF27-825F-314D-AC09-D76CD2DE203F}"/>
              </a:ext>
            </a:extLst>
          </p:cNvPr>
          <p:cNvSpPr>
            <a:spLocks noGrp="1"/>
          </p:cNvSpPr>
          <p:nvPr>
            <p:ph type="body" sz="quarter" idx="38" hasCustomPrompt="1"/>
          </p:nvPr>
        </p:nvSpPr>
        <p:spPr>
          <a:xfrm>
            <a:off x="7191210" y="356605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31" name="Text Placeholder 23">
            <a:extLst>
              <a:ext uri="{FF2B5EF4-FFF2-40B4-BE49-F238E27FC236}">
                <a16:creationId xmlns:a16="http://schemas.microsoft.com/office/drawing/2014/main" id="{D66137A6-EC24-9041-AA99-C13619488742}"/>
              </a:ext>
            </a:extLst>
          </p:cNvPr>
          <p:cNvSpPr>
            <a:spLocks noGrp="1"/>
          </p:cNvSpPr>
          <p:nvPr>
            <p:ph type="body" sz="quarter" idx="25" hasCustomPrompt="1"/>
          </p:nvPr>
        </p:nvSpPr>
        <p:spPr>
          <a:xfrm>
            <a:off x="457200" y="5663589"/>
            <a:ext cx="1828800" cy="495998"/>
          </a:xfrm>
          <a:prstGeom prst="rect">
            <a:avLst/>
          </a:prstGeom>
        </p:spPr>
        <p:txBody>
          <a:bodyPr lIns="0" rIns="90000"/>
          <a:lstStyle>
            <a:lvl1pPr marL="0" indent="0">
              <a:buNone/>
              <a:defRPr sz="11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Tree>
    <p:extLst>
      <p:ext uri="{BB962C8B-B14F-4D97-AF65-F5344CB8AC3E}">
        <p14:creationId xmlns:p14="http://schemas.microsoft.com/office/powerpoint/2010/main" val="3621215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8">
    <p:spTree>
      <p:nvGrpSpPr>
        <p:cNvPr id="1" name=""/>
        <p:cNvGrpSpPr/>
        <p:nvPr/>
      </p:nvGrpSpPr>
      <p:grpSpPr>
        <a:xfrm>
          <a:off x="0" y="0"/>
          <a:ext cx="0" cy="0"/>
          <a:chOff x="0" y="0"/>
          <a:chExt cx="0" cy="0"/>
        </a:xfrm>
      </p:grpSpPr>
      <p:sp>
        <p:nvSpPr>
          <p:cNvPr id="123" name="object 4">
            <a:extLst>
              <a:ext uri="{FF2B5EF4-FFF2-40B4-BE49-F238E27FC236}">
                <a16:creationId xmlns:a16="http://schemas.microsoft.com/office/drawing/2014/main" id="{799E0C09-F85D-1545-9BD5-2D7F44FEA0C1}"/>
              </a:ext>
            </a:extLst>
          </p:cNvPr>
          <p:cNvSpPr/>
          <p:nvPr userDrawn="1"/>
        </p:nvSpPr>
        <p:spPr>
          <a:xfrm>
            <a:off x="7301277" y="225920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24" name="object 10">
            <a:extLst>
              <a:ext uri="{FF2B5EF4-FFF2-40B4-BE49-F238E27FC236}">
                <a16:creationId xmlns:a16="http://schemas.microsoft.com/office/drawing/2014/main" id="{10717074-3151-7944-B522-1F7C7FF8D22B}"/>
              </a:ext>
            </a:extLst>
          </p:cNvPr>
          <p:cNvSpPr/>
          <p:nvPr userDrawn="1"/>
        </p:nvSpPr>
        <p:spPr>
          <a:xfrm>
            <a:off x="4903540" y="225920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25" name="object 4">
            <a:extLst>
              <a:ext uri="{FF2B5EF4-FFF2-40B4-BE49-F238E27FC236}">
                <a16:creationId xmlns:a16="http://schemas.microsoft.com/office/drawing/2014/main" id="{AAFD4584-68A6-6047-B12C-FAF224EF1DD3}"/>
              </a:ext>
            </a:extLst>
          </p:cNvPr>
          <p:cNvSpPr/>
          <p:nvPr userDrawn="1"/>
        </p:nvSpPr>
        <p:spPr>
          <a:xfrm>
            <a:off x="2548467" y="225920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26" name="Text Placeholder 23">
            <a:extLst>
              <a:ext uri="{FF2B5EF4-FFF2-40B4-BE49-F238E27FC236}">
                <a16:creationId xmlns:a16="http://schemas.microsoft.com/office/drawing/2014/main" id="{54BC92D8-F10A-1643-A6F1-86C8F5035830}"/>
              </a:ext>
            </a:extLst>
          </p:cNvPr>
          <p:cNvSpPr>
            <a:spLocks noGrp="1"/>
          </p:cNvSpPr>
          <p:nvPr>
            <p:ph type="body" sz="quarter" idx="24" hasCustomPrompt="1"/>
          </p:nvPr>
        </p:nvSpPr>
        <p:spPr>
          <a:xfrm>
            <a:off x="7191210" y="248527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27" name="Text Placeholder 23">
            <a:extLst>
              <a:ext uri="{FF2B5EF4-FFF2-40B4-BE49-F238E27FC236}">
                <a16:creationId xmlns:a16="http://schemas.microsoft.com/office/drawing/2014/main" id="{C932FD2C-2F36-1244-9041-1DBC26A76A42}"/>
              </a:ext>
            </a:extLst>
          </p:cNvPr>
          <p:cNvSpPr>
            <a:spLocks noGrp="1"/>
          </p:cNvSpPr>
          <p:nvPr>
            <p:ph type="body" sz="quarter" idx="15" hasCustomPrompt="1"/>
          </p:nvPr>
        </p:nvSpPr>
        <p:spPr>
          <a:xfrm>
            <a:off x="4814805" y="248527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28" name="Text Placeholder 23">
            <a:extLst>
              <a:ext uri="{FF2B5EF4-FFF2-40B4-BE49-F238E27FC236}">
                <a16:creationId xmlns:a16="http://schemas.microsoft.com/office/drawing/2014/main" id="{6FB274D8-7CFF-734F-AAE8-2B777E3D1F88}"/>
              </a:ext>
            </a:extLst>
          </p:cNvPr>
          <p:cNvSpPr>
            <a:spLocks noGrp="1"/>
          </p:cNvSpPr>
          <p:nvPr>
            <p:ph type="body" sz="quarter" idx="12" hasCustomPrompt="1"/>
          </p:nvPr>
        </p:nvSpPr>
        <p:spPr>
          <a:xfrm>
            <a:off x="2438400" y="248527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29" name="Text Placeholder 23">
            <a:extLst>
              <a:ext uri="{FF2B5EF4-FFF2-40B4-BE49-F238E27FC236}">
                <a16:creationId xmlns:a16="http://schemas.microsoft.com/office/drawing/2014/main" id="{C42DF349-C028-D04B-95C7-171BCF68E807}"/>
              </a:ext>
            </a:extLst>
          </p:cNvPr>
          <p:cNvSpPr>
            <a:spLocks noGrp="1"/>
          </p:cNvSpPr>
          <p:nvPr>
            <p:ph type="body" sz="quarter" idx="23" hasCustomPrompt="1"/>
          </p:nvPr>
        </p:nvSpPr>
        <p:spPr>
          <a:xfrm>
            <a:off x="7191210" y="140449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30" name="Text Placeholder 23">
            <a:extLst>
              <a:ext uri="{FF2B5EF4-FFF2-40B4-BE49-F238E27FC236}">
                <a16:creationId xmlns:a16="http://schemas.microsoft.com/office/drawing/2014/main" id="{F11902F0-FD7E-B64D-B0F9-40ECEACB27F3}"/>
              </a:ext>
            </a:extLst>
          </p:cNvPr>
          <p:cNvSpPr>
            <a:spLocks noGrp="1"/>
          </p:cNvSpPr>
          <p:nvPr>
            <p:ph type="body" sz="quarter" idx="14" hasCustomPrompt="1"/>
          </p:nvPr>
        </p:nvSpPr>
        <p:spPr>
          <a:xfrm>
            <a:off x="4814805" y="140449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31" name="Text Placeholder 23">
            <a:extLst>
              <a:ext uri="{FF2B5EF4-FFF2-40B4-BE49-F238E27FC236}">
                <a16:creationId xmlns:a16="http://schemas.microsoft.com/office/drawing/2014/main" id="{AB446C89-C4B4-894C-96BE-BCEB1BA51931}"/>
              </a:ext>
            </a:extLst>
          </p:cNvPr>
          <p:cNvSpPr>
            <a:spLocks noGrp="1"/>
          </p:cNvSpPr>
          <p:nvPr>
            <p:ph type="body" sz="quarter" idx="11" hasCustomPrompt="1"/>
          </p:nvPr>
        </p:nvSpPr>
        <p:spPr>
          <a:xfrm>
            <a:off x="2438400" y="140449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32" name="Text Placeholder 23">
            <a:extLst>
              <a:ext uri="{FF2B5EF4-FFF2-40B4-BE49-F238E27FC236}">
                <a16:creationId xmlns:a16="http://schemas.microsoft.com/office/drawing/2014/main" id="{886D74C5-4727-984B-B136-4A0367799FE9}"/>
              </a:ext>
            </a:extLst>
          </p:cNvPr>
          <p:cNvSpPr>
            <a:spLocks noGrp="1"/>
          </p:cNvSpPr>
          <p:nvPr>
            <p:ph type="body" sz="quarter" idx="22" hasCustomPrompt="1"/>
          </p:nvPr>
        </p:nvSpPr>
        <p:spPr>
          <a:xfrm>
            <a:off x="7191210" y="75502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33" name="Text Placeholder 23">
            <a:extLst>
              <a:ext uri="{FF2B5EF4-FFF2-40B4-BE49-F238E27FC236}">
                <a16:creationId xmlns:a16="http://schemas.microsoft.com/office/drawing/2014/main" id="{DC27096B-C484-254D-8ADA-AFBB64D0EF81}"/>
              </a:ext>
            </a:extLst>
          </p:cNvPr>
          <p:cNvSpPr>
            <a:spLocks noGrp="1"/>
          </p:cNvSpPr>
          <p:nvPr>
            <p:ph type="body" sz="quarter" idx="13" hasCustomPrompt="1"/>
          </p:nvPr>
        </p:nvSpPr>
        <p:spPr>
          <a:xfrm>
            <a:off x="4814805" y="75502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34" name="Text Placeholder 23">
            <a:extLst>
              <a:ext uri="{FF2B5EF4-FFF2-40B4-BE49-F238E27FC236}">
                <a16:creationId xmlns:a16="http://schemas.microsoft.com/office/drawing/2014/main" id="{EEB9E010-AB5B-024D-8188-54CD500235AE}"/>
              </a:ext>
            </a:extLst>
          </p:cNvPr>
          <p:cNvSpPr>
            <a:spLocks noGrp="1"/>
          </p:cNvSpPr>
          <p:nvPr>
            <p:ph type="body" sz="quarter" idx="10" hasCustomPrompt="1"/>
          </p:nvPr>
        </p:nvSpPr>
        <p:spPr>
          <a:xfrm>
            <a:off x="2438400" y="75502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35" name="object 4">
            <a:extLst>
              <a:ext uri="{FF2B5EF4-FFF2-40B4-BE49-F238E27FC236}">
                <a16:creationId xmlns:a16="http://schemas.microsoft.com/office/drawing/2014/main" id="{395F40DC-8AEB-B44A-95EA-1DEA955408A5}"/>
              </a:ext>
            </a:extLst>
          </p:cNvPr>
          <p:cNvSpPr/>
          <p:nvPr userDrawn="1"/>
        </p:nvSpPr>
        <p:spPr>
          <a:xfrm>
            <a:off x="9674508" y="225920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36" name="Text Placeholder 23">
            <a:extLst>
              <a:ext uri="{FF2B5EF4-FFF2-40B4-BE49-F238E27FC236}">
                <a16:creationId xmlns:a16="http://schemas.microsoft.com/office/drawing/2014/main" id="{C3A1CF9A-C656-9A4E-8716-A1C64023D614}"/>
              </a:ext>
            </a:extLst>
          </p:cNvPr>
          <p:cNvSpPr>
            <a:spLocks noGrp="1"/>
          </p:cNvSpPr>
          <p:nvPr>
            <p:ph type="body" sz="quarter" idx="26" hasCustomPrompt="1"/>
          </p:nvPr>
        </p:nvSpPr>
        <p:spPr>
          <a:xfrm>
            <a:off x="9564441" y="248527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37" name="Text Placeholder 23">
            <a:extLst>
              <a:ext uri="{FF2B5EF4-FFF2-40B4-BE49-F238E27FC236}">
                <a16:creationId xmlns:a16="http://schemas.microsoft.com/office/drawing/2014/main" id="{260146E3-C6FB-A84F-98B0-EFC5935578F9}"/>
              </a:ext>
            </a:extLst>
          </p:cNvPr>
          <p:cNvSpPr>
            <a:spLocks noGrp="1"/>
          </p:cNvSpPr>
          <p:nvPr>
            <p:ph type="body" sz="quarter" idx="27" hasCustomPrompt="1"/>
          </p:nvPr>
        </p:nvSpPr>
        <p:spPr>
          <a:xfrm>
            <a:off x="9564441" y="140449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38" name="Text Placeholder 23">
            <a:extLst>
              <a:ext uri="{FF2B5EF4-FFF2-40B4-BE49-F238E27FC236}">
                <a16:creationId xmlns:a16="http://schemas.microsoft.com/office/drawing/2014/main" id="{FF4D842A-8CA9-DC43-8B56-C8E760877149}"/>
              </a:ext>
            </a:extLst>
          </p:cNvPr>
          <p:cNvSpPr>
            <a:spLocks noGrp="1"/>
          </p:cNvSpPr>
          <p:nvPr>
            <p:ph type="body" sz="quarter" idx="29" hasCustomPrompt="1"/>
          </p:nvPr>
        </p:nvSpPr>
        <p:spPr>
          <a:xfrm>
            <a:off x="9564441" y="75502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39" name="object 4">
            <a:extLst>
              <a:ext uri="{FF2B5EF4-FFF2-40B4-BE49-F238E27FC236}">
                <a16:creationId xmlns:a16="http://schemas.microsoft.com/office/drawing/2014/main" id="{7EC15118-3940-CC42-AC2E-8D2F15BA7AC0}"/>
              </a:ext>
            </a:extLst>
          </p:cNvPr>
          <p:cNvSpPr/>
          <p:nvPr userDrawn="1"/>
        </p:nvSpPr>
        <p:spPr>
          <a:xfrm>
            <a:off x="2545293" y="507023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40" name="Text Placeholder 23">
            <a:extLst>
              <a:ext uri="{FF2B5EF4-FFF2-40B4-BE49-F238E27FC236}">
                <a16:creationId xmlns:a16="http://schemas.microsoft.com/office/drawing/2014/main" id="{F7E7CCBC-13A2-4747-A781-4FA0D865F951}"/>
              </a:ext>
            </a:extLst>
          </p:cNvPr>
          <p:cNvSpPr>
            <a:spLocks noGrp="1"/>
          </p:cNvSpPr>
          <p:nvPr>
            <p:ph type="body" sz="quarter" idx="30" hasCustomPrompt="1"/>
          </p:nvPr>
        </p:nvSpPr>
        <p:spPr>
          <a:xfrm>
            <a:off x="2435226" y="529630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41" name="Text Placeholder 23">
            <a:extLst>
              <a:ext uri="{FF2B5EF4-FFF2-40B4-BE49-F238E27FC236}">
                <a16:creationId xmlns:a16="http://schemas.microsoft.com/office/drawing/2014/main" id="{12AB9483-0932-B841-BAC7-ACFFCF1A767A}"/>
              </a:ext>
            </a:extLst>
          </p:cNvPr>
          <p:cNvSpPr>
            <a:spLocks noGrp="1"/>
          </p:cNvSpPr>
          <p:nvPr>
            <p:ph type="body" sz="quarter" idx="31" hasCustomPrompt="1"/>
          </p:nvPr>
        </p:nvSpPr>
        <p:spPr>
          <a:xfrm>
            <a:off x="2435226" y="421552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42" name="Text Placeholder 23">
            <a:extLst>
              <a:ext uri="{FF2B5EF4-FFF2-40B4-BE49-F238E27FC236}">
                <a16:creationId xmlns:a16="http://schemas.microsoft.com/office/drawing/2014/main" id="{5078AE43-3CCA-1C49-A550-EF17EE7A4D26}"/>
              </a:ext>
            </a:extLst>
          </p:cNvPr>
          <p:cNvSpPr>
            <a:spLocks noGrp="1"/>
          </p:cNvSpPr>
          <p:nvPr>
            <p:ph type="body" sz="quarter" idx="32" hasCustomPrompt="1"/>
          </p:nvPr>
        </p:nvSpPr>
        <p:spPr>
          <a:xfrm>
            <a:off x="2435226" y="356605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43" name="object 4">
            <a:extLst>
              <a:ext uri="{FF2B5EF4-FFF2-40B4-BE49-F238E27FC236}">
                <a16:creationId xmlns:a16="http://schemas.microsoft.com/office/drawing/2014/main" id="{39194FCE-D101-264C-A00F-77D5B18B4AB2}"/>
              </a:ext>
            </a:extLst>
          </p:cNvPr>
          <p:cNvSpPr/>
          <p:nvPr userDrawn="1"/>
        </p:nvSpPr>
        <p:spPr>
          <a:xfrm>
            <a:off x="4914714" y="507023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44" name="Text Placeholder 23">
            <a:extLst>
              <a:ext uri="{FF2B5EF4-FFF2-40B4-BE49-F238E27FC236}">
                <a16:creationId xmlns:a16="http://schemas.microsoft.com/office/drawing/2014/main" id="{9CCEAF6D-62E3-BA4D-80F7-E01768609DFE}"/>
              </a:ext>
            </a:extLst>
          </p:cNvPr>
          <p:cNvSpPr>
            <a:spLocks noGrp="1"/>
          </p:cNvSpPr>
          <p:nvPr>
            <p:ph type="body" sz="quarter" idx="33" hasCustomPrompt="1"/>
          </p:nvPr>
        </p:nvSpPr>
        <p:spPr>
          <a:xfrm>
            <a:off x="4804647" y="529630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45" name="Text Placeholder 23">
            <a:extLst>
              <a:ext uri="{FF2B5EF4-FFF2-40B4-BE49-F238E27FC236}">
                <a16:creationId xmlns:a16="http://schemas.microsoft.com/office/drawing/2014/main" id="{CC6CC767-67F4-B449-A083-A62B8D375624}"/>
              </a:ext>
            </a:extLst>
          </p:cNvPr>
          <p:cNvSpPr>
            <a:spLocks noGrp="1"/>
          </p:cNvSpPr>
          <p:nvPr>
            <p:ph type="body" sz="quarter" idx="34" hasCustomPrompt="1"/>
          </p:nvPr>
        </p:nvSpPr>
        <p:spPr>
          <a:xfrm>
            <a:off x="4804647" y="421552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46" name="Text Placeholder 23">
            <a:extLst>
              <a:ext uri="{FF2B5EF4-FFF2-40B4-BE49-F238E27FC236}">
                <a16:creationId xmlns:a16="http://schemas.microsoft.com/office/drawing/2014/main" id="{88E2C446-1CF3-4445-9958-DF128A83EF45}"/>
              </a:ext>
            </a:extLst>
          </p:cNvPr>
          <p:cNvSpPr>
            <a:spLocks noGrp="1"/>
          </p:cNvSpPr>
          <p:nvPr>
            <p:ph type="body" sz="quarter" idx="35" hasCustomPrompt="1"/>
          </p:nvPr>
        </p:nvSpPr>
        <p:spPr>
          <a:xfrm>
            <a:off x="4804647" y="356605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47" name="object 4">
            <a:extLst>
              <a:ext uri="{FF2B5EF4-FFF2-40B4-BE49-F238E27FC236}">
                <a16:creationId xmlns:a16="http://schemas.microsoft.com/office/drawing/2014/main" id="{405813D0-4EE5-5C49-B5A0-B30EF4F0BD33}"/>
              </a:ext>
            </a:extLst>
          </p:cNvPr>
          <p:cNvSpPr/>
          <p:nvPr userDrawn="1"/>
        </p:nvSpPr>
        <p:spPr>
          <a:xfrm>
            <a:off x="7301277" y="507023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48" name="Text Placeholder 23">
            <a:extLst>
              <a:ext uri="{FF2B5EF4-FFF2-40B4-BE49-F238E27FC236}">
                <a16:creationId xmlns:a16="http://schemas.microsoft.com/office/drawing/2014/main" id="{8E79FC1A-C959-8144-A994-897135A942D2}"/>
              </a:ext>
            </a:extLst>
          </p:cNvPr>
          <p:cNvSpPr>
            <a:spLocks noGrp="1"/>
          </p:cNvSpPr>
          <p:nvPr>
            <p:ph type="body" sz="quarter" idx="36" hasCustomPrompt="1"/>
          </p:nvPr>
        </p:nvSpPr>
        <p:spPr>
          <a:xfrm>
            <a:off x="7191210" y="529630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49" name="Text Placeholder 23">
            <a:extLst>
              <a:ext uri="{FF2B5EF4-FFF2-40B4-BE49-F238E27FC236}">
                <a16:creationId xmlns:a16="http://schemas.microsoft.com/office/drawing/2014/main" id="{BDBF1C18-93B4-FD40-B82C-71626B3155F1}"/>
              </a:ext>
            </a:extLst>
          </p:cNvPr>
          <p:cNvSpPr>
            <a:spLocks noGrp="1"/>
          </p:cNvSpPr>
          <p:nvPr>
            <p:ph type="body" sz="quarter" idx="37" hasCustomPrompt="1"/>
          </p:nvPr>
        </p:nvSpPr>
        <p:spPr>
          <a:xfrm>
            <a:off x="7191210" y="421552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50" name="Text Placeholder 23">
            <a:extLst>
              <a:ext uri="{FF2B5EF4-FFF2-40B4-BE49-F238E27FC236}">
                <a16:creationId xmlns:a16="http://schemas.microsoft.com/office/drawing/2014/main" id="{9E95879F-02EA-EE4A-9FA9-6B6EED408D31}"/>
              </a:ext>
            </a:extLst>
          </p:cNvPr>
          <p:cNvSpPr>
            <a:spLocks noGrp="1"/>
          </p:cNvSpPr>
          <p:nvPr>
            <p:ph type="body" sz="quarter" idx="38" hasCustomPrompt="1"/>
          </p:nvPr>
        </p:nvSpPr>
        <p:spPr>
          <a:xfrm>
            <a:off x="7191210" y="356605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52" name="object 4">
            <a:extLst>
              <a:ext uri="{FF2B5EF4-FFF2-40B4-BE49-F238E27FC236}">
                <a16:creationId xmlns:a16="http://schemas.microsoft.com/office/drawing/2014/main" id="{29F44C87-D2FF-4F43-AB97-8D0517FE3217}"/>
              </a:ext>
            </a:extLst>
          </p:cNvPr>
          <p:cNvSpPr/>
          <p:nvPr userDrawn="1"/>
        </p:nvSpPr>
        <p:spPr>
          <a:xfrm>
            <a:off x="9671334" y="507023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153" name="Text Placeholder 23">
            <a:extLst>
              <a:ext uri="{FF2B5EF4-FFF2-40B4-BE49-F238E27FC236}">
                <a16:creationId xmlns:a16="http://schemas.microsoft.com/office/drawing/2014/main" id="{7A035853-207F-1E44-A52C-5E9D2B57E8B6}"/>
              </a:ext>
            </a:extLst>
          </p:cNvPr>
          <p:cNvSpPr>
            <a:spLocks noGrp="1"/>
          </p:cNvSpPr>
          <p:nvPr>
            <p:ph type="body" sz="quarter" idx="39" hasCustomPrompt="1"/>
          </p:nvPr>
        </p:nvSpPr>
        <p:spPr>
          <a:xfrm>
            <a:off x="9561267" y="529630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154" name="Text Placeholder 23">
            <a:extLst>
              <a:ext uri="{FF2B5EF4-FFF2-40B4-BE49-F238E27FC236}">
                <a16:creationId xmlns:a16="http://schemas.microsoft.com/office/drawing/2014/main" id="{727A2802-9992-4745-90FB-8822F3AC1375}"/>
              </a:ext>
            </a:extLst>
          </p:cNvPr>
          <p:cNvSpPr>
            <a:spLocks noGrp="1"/>
          </p:cNvSpPr>
          <p:nvPr>
            <p:ph type="body" sz="quarter" idx="40" hasCustomPrompt="1"/>
          </p:nvPr>
        </p:nvSpPr>
        <p:spPr>
          <a:xfrm>
            <a:off x="9561267" y="421552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55" name="Text Placeholder 23">
            <a:extLst>
              <a:ext uri="{FF2B5EF4-FFF2-40B4-BE49-F238E27FC236}">
                <a16:creationId xmlns:a16="http://schemas.microsoft.com/office/drawing/2014/main" id="{F2644C72-36F3-4D4D-8081-446E72C291E7}"/>
              </a:ext>
            </a:extLst>
          </p:cNvPr>
          <p:cNvSpPr>
            <a:spLocks noGrp="1"/>
          </p:cNvSpPr>
          <p:nvPr>
            <p:ph type="body" sz="quarter" idx="41" hasCustomPrompt="1"/>
          </p:nvPr>
        </p:nvSpPr>
        <p:spPr>
          <a:xfrm>
            <a:off x="9561267" y="356605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35" name="Text Placeholder 23">
            <a:extLst>
              <a:ext uri="{FF2B5EF4-FFF2-40B4-BE49-F238E27FC236}">
                <a16:creationId xmlns:a16="http://schemas.microsoft.com/office/drawing/2014/main" id="{416FA2CC-3666-D14D-AA7E-D872865FDF50}"/>
              </a:ext>
            </a:extLst>
          </p:cNvPr>
          <p:cNvSpPr>
            <a:spLocks noGrp="1"/>
          </p:cNvSpPr>
          <p:nvPr>
            <p:ph type="body" sz="quarter" idx="25" hasCustomPrompt="1"/>
          </p:nvPr>
        </p:nvSpPr>
        <p:spPr>
          <a:xfrm>
            <a:off x="457200" y="5663589"/>
            <a:ext cx="1828800" cy="495998"/>
          </a:xfrm>
          <a:prstGeom prst="rect">
            <a:avLst/>
          </a:prstGeom>
        </p:spPr>
        <p:txBody>
          <a:bodyPr lIns="0" rIns="90000"/>
          <a:lstStyle>
            <a:lvl1pPr marL="0" indent="0">
              <a:buNone/>
              <a:defRPr sz="11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Tree>
    <p:extLst>
      <p:ext uri="{BB962C8B-B14F-4D97-AF65-F5344CB8AC3E}">
        <p14:creationId xmlns:p14="http://schemas.microsoft.com/office/powerpoint/2010/main" val="798170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5BDFA58F-65F8-C248-BA34-69E4FD438149}"/>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FFFFFF"/>
            </a:solidFill>
          </a:ln>
        </p:spPr>
        <p:txBody>
          <a:bodyPr wrap="square" lIns="0" tIns="0" rIns="0" bIns="0" rtlCol="0"/>
          <a:lstStyle/>
          <a:p>
            <a:endParaRPr/>
          </a:p>
        </p:txBody>
      </p:sp>
      <p:sp>
        <p:nvSpPr>
          <p:cNvPr id="7" name="Text Placeholder 23">
            <a:extLst>
              <a:ext uri="{FF2B5EF4-FFF2-40B4-BE49-F238E27FC236}">
                <a16:creationId xmlns:a16="http://schemas.microsoft.com/office/drawing/2014/main" id="{15B7EDCF-FE1C-6E4F-B59E-EBFB524492A4}"/>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8" name="Text Placeholder 23">
            <a:extLst>
              <a:ext uri="{FF2B5EF4-FFF2-40B4-BE49-F238E27FC236}">
                <a16:creationId xmlns:a16="http://schemas.microsoft.com/office/drawing/2014/main" id="{8AB1E7BA-B21E-6D41-AD91-D46012989674}"/>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9" name="Text Placeholder 23">
            <a:extLst>
              <a:ext uri="{FF2B5EF4-FFF2-40B4-BE49-F238E27FC236}">
                <a16:creationId xmlns:a16="http://schemas.microsoft.com/office/drawing/2014/main" id="{690A8F15-8C22-D046-B8C0-8004EFDABB18}"/>
              </a:ext>
            </a:extLst>
          </p:cNvPr>
          <p:cNvSpPr>
            <a:spLocks noGrp="1"/>
          </p:cNvSpPr>
          <p:nvPr>
            <p:ph type="body" sz="quarter" idx="25" hasCustomPrompt="1"/>
          </p:nvPr>
        </p:nvSpPr>
        <p:spPr>
          <a:xfrm>
            <a:off x="444500" y="5642369"/>
            <a:ext cx="2527300" cy="380232"/>
          </a:xfrm>
          <a:prstGeom prst="rect">
            <a:avLst/>
          </a:prstGeom>
        </p:spPr>
        <p:txBody>
          <a:bodyPr lIns="0"/>
          <a:lstStyle>
            <a:lvl1pPr marL="0" indent="0">
              <a:buNone/>
              <a:defRPr sz="11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3" name="Vertical Content Placeholder 2">
            <a:extLst>
              <a:ext uri="{FF2B5EF4-FFF2-40B4-BE49-F238E27FC236}">
                <a16:creationId xmlns:a16="http://schemas.microsoft.com/office/drawing/2014/main" id="{6538AC17-DB6C-5E49-A2C2-C90BC45CF5A7}"/>
              </a:ext>
            </a:extLst>
          </p:cNvPr>
          <p:cNvSpPr>
            <a:spLocks noGrp="1"/>
          </p:cNvSpPr>
          <p:nvPr>
            <p:ph orient="vert" sz="quarter" idx="26"/>
          </p:nvPr>
        </p:nvSpPr>
        <p:spPr>
          <a:xfrm>
            <a:off x="4038600" y="596153"/>
            <a:ext cx="7391400" cy="4346201"/>
          </a:xfrm>
          <a:prstGeom prst="rect">
            <a:avLst/>
          </a:prstGeom>
        </p:spPr>
        <p:txBody>
          <a:bodyPr vert="horz"/>
          <a:lstStyle>
            <a:lvl1pPr marL="0" indent="0">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8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6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4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40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Tree>
    <p:extLst>
      <p:ext uri="{BB962C8B-B14F-4D97-AF65-F5344CB8AC3E}">
        <p14:creationId xmlns:p14="http://schemas.microsoft.com/office/powerpoint/2010/main" val="2324266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bre Tokiota">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5BDFA58F-65F8-C248-BA34-69E4FD438149}"/>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FFFFFF"/>
            </a:solidFill>
          </a:ln>
        </p:spPr>
        <p:txBody>
          <a:bodyPr wrap="square" lIns="0" tIns="0" rIns="0" bIns="0" rtlCol="0"/>
          <a:lstStyle/>
          <a:p>
            <a:endParaRPr/>
          </a:p>
        </p:txBody>
      </p:sp>
      <p:sp>
        <p:nvSpPr>
          <p:cNvPr id="7" name="Text Placeholder 23">
            <a:extLst>
              <a:ext uri="{FF2B5EF4-FFF2-40B4-BE49-F238E27FC236}">
                <a16:creationId xmlns:a16="http://schemas.microsoft.com/office/drawing/2014/main" id="{15B7EDCF-FE1C-6E4F-B59E-EBFB524492A4}"/>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8" name="Text Placeholder 23">
            <a:extLst>
              <a:ext uri="{FF2B5EF4-FFF2-40B4-BE49-F238E27FC236}">
                <a16:creationId xmlns:a16="http://schemas.microsoft.com/office/drawing/2014/main" id="{8AB1E7BA-B21E-6D41-AD91-D46012989674}"/>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1" name="Text Placeholder 23">
            <a:extLst>
              <a:ext uri="{FF2B5EF4-FFF2-40B4-BE49-F238E27FC236}">
                <a16:creationId xmlns:a16="http://schemas.microsoft.com/office/drawing/2014/main" id="{8978CC58-98B0-D14A-BE74-1400FFBD77FE}"/>
              </a:ext>
            </a:extLst>
          </p:cNvPr>
          <p:cNvSpPr>
            <a:spLocks noGrp="1"/>
          </p:cNvSpPr>
          <p:nvPr>
            <p:ph type="body" sz="quarter" idx="25" hasCustomPrompt="1"/>
          </p:nvPr>
        </p:nvSpPr>
        <p:spPr>
          <a:xfrm>
            <a:off x="444500" y="5642369"/>
            <a:ext cx="2527300" cy="380232"/>
          </a:xfrm>
          <a:prstGeom prst="rect">
            <a:avLst/>
          </a:prstGeom>
        </p:spPr>
        <p:txBody>
          <a:bodyPr lIns="0"/>
          <a:lstStyle>
            <a:lvl1pPr marL="0" indent="0">
              <a:buNone/>
              <a:defRPr sz="11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9" name="object 7">
            <a:extLst>
              <a:ext uri="{FF2B5EF4-FFF2-40B4-BE49-F238E27FC236}">
                <a16:creationId xmlns:a16="http://schemas.microsoft.com/office/drawing/2014/main" id="{F9CB6915-64C9-0242-8678-F4EED37871F0}"/>
              </a:ext>
            </a:extLst>
          </p:cNvPr>
          <p:cNvSpPr txBox="1"/>
          <p:nvPr userDrawn="1"/>
        </p:nvSpPr>
        <p:spPr>
          <a:xfrm>
            <a:off x="4343400" y="2514600"/>
            <a:ext cx="6819900" cy="1753685"/>
          </a:xfrm>
          <a:prstGeom prst="rect">
            <a:avLst/>
          </a:prstGeom>
        </p:spPr>
        <p:txBody>
          <a:bodyPr vert="horz" wrap="square" lIns="0" tIns="17145" rIns="0" bIns="0" rtlCol="0">
            <a:spAutoFit/>
          </a:bodyPr>
          <a:lstStyle/>
          <a:p>
            <a:pPr marL="12700">
              <a:lnSpc>
                <a:spcPct val="100000"/>
              </a:lnSpc>
              <a:spcBef>
                <a:spcPts val="135"/>
              </a:spcBef>
            </a:pPr>
            <a:r>
              <a:rPr lang="es-ES" sz="2800" spc="0" dirty="0">
                <a:solidFill>
                  <a:schemeClr val="tx1"/>
                </a:solidFill>
                <a:latin typeface="Verdana"/>
                <a:cs typeface="Verdana"/>
              </a:rPr>
              <a:t>En Tokiota te ayudamos a diseñar soluciones para desarrollar tu negocio apoyándonos en la tecnología.</a:t>
            </a:r>
            <a:endParaRPr lang="es-ES" sz="2800" dirty="0">
              <a:solidFill>
                <a:schemeClr val="tx1"/>
              </a:solidFill>
              <a:latin typeface="Verdana"/>
              <a:cs typeface="Verdana"/>
            </a:endParaRPr>
          </a:p>
          <a:p>
            <a:pPr marL="12700">
              <a:lnSpc>
                <a:spcPct val="100000"/>
              </a:lnSpc>
              <a:spcBef>
                <a:spcPts val="135"/>
              </a:spcBef>
            </a:pPr>
            <a:endParaRPr sz="2800" dirty="0">
              <a:solidFill>
                <a:schemeClr val="tx1"/>
              </a:solidFill>
              <a:latin typeface="Verdana"/>
              <a:cs typeface="Verdana"/>
            </a:endParaRPr>
          </a:p>
        </p:txBody>
      </p:sp>
    </p:spTree>
    <p:extLst>
      <p:ext uri="{BB962C8B-B14F-4D97-AF65-F5344CB8AC3E}">
        <p14:creationId xmlns:p14="http://schemas.microsoft.com/office/powerpoint/2010/main" val="1891204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yectos Tokiota">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5BDFA58F-65F8-C248-BA34-69E4FD438149}"/>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FFFFFF"/>
            </a:solidFill>
          </a:ln>
        </p:spPr>
        <p:txBody>
          <a:bodyPr wrap="square" lIns="0" tIns="0" rIns="0" bIns="0" rtlCol="0"/>
          <a:lstStyle/>
          <a:p>
            <a:endParaRPr/>
          </a:p>
        </p:txBody>
      </p:sp>
      <p:sp>
        <p:nvSpPr>
          <p:cNvPr id="7" name="Text Placeholder 23">
            <a:extLst>
              <a:ext uri="{FF2B5EF4-FFF2-40B4-BE49-F238E27FC236}">
                <a16:creationId xmlns:a16="http://schemas.microsoft.com/office/drawing/2014/main" id="{15B7EDCF-FE1C-6E4F-B59E-EBFB524492A4}"/>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8" name="Text Placeholder 23">
            <a:extLst>
              <a:ext uri="{FF2B5EF4-FFF2-40B4-BE49-F238E27FC236}">
                <a16:creationId xmlns:a16="http://schemas.microsoft.com/office/drawing/2014/main" id="{8AB1E7BA-B21E-6D41-AD91-D46012989674}"/>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0" name="Text Placeholder 23">
            <a:extLst>
              <a:ext uri="{FF2B5EF4-FFF2-40B4-BE49-F238E27FC236}">
                <a16:creationId xmlns:a16="http://schemas.microsoft.com/office/drawing/2014/main" id="{A4025B4A-D94E-CC42-93EB-0FE198F78E51}"/>
              </a:ext>
            </a:extLst>
          </p:cNvPr>
          <p:cNvSpPr>
            <a:spLocks noGrp="1"/>
          </p:cNvSpPr>
          <p:nvPr>
            <p:ph type="body" sz="quarter" idx="25" hasCustomPrompt="1"/>
          </p:nvPr>
        </p:nvSpPr>
        <p:spPr>
          <a:xfrm>
            <a:off x="444500" y="5642369"/>
            <a:ext cx="2527300" cy="380232"/>
          </a:xfrm>
          <a:prstGeom prst="rect">
            <a:avLst/>
          </a:prstGeom>
        </p:spPr>
        <p:txBody>
          <a:bodyPr lIns="0"/>
          <a:lstStyle>
            <a:lvl1pPr marL="0" indent="0">
              <a:buNone/>
              <a:defRPr sz="11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9" name="object 7">
            <a:extLst>
              <a:ext uri="{FF2B5EF4-FFF2-40B4-BE49-F238E27FC236}">
                <a16:creationId xmlns:a16="http://schemas.microsoft.com/office/drawing/2014/main" id="{967B2391-BA1D-C746-B92C-5890CA772086}"/>
              </a:ext>
            </a:extLst>
          </p:cNvPr>
          <p:cNvSpPr txBox="1"/>
          <p:nvPr userDrawn="1"/>
        </p:nvSpPr>
        <p:spPr>
          <a:xfrm>
            <a:off x="4876800" y="1353671"/>
            <a:ext cx="6819900" cy="3872214"/>
          </a:xfrm>
          <a:prstGeom prst="rect">
            <a:avLst/>
          </a:prstGeom>
        </p:spPr>
        <p:txBody>
          <a:bodyPr vert="horz" wrap="square" lIns="0" tIns="17145" rIns="0" bIns="0" rtlCol="0">
            <a:spAutoFit/>
          </a:bodyPr>
          <a:lstStyle/>
          <a:p>
            <a:pPr marL="12700">
              <a:lnSpc>
                <a:spcPct val="150000"/>
              </a:lnSpc>
              <a:spcBef>
                <a:spcPts val="135"/>
              </a:spcBef>
            </a:pPr>
            <a:r>
              <a:rPr lang="es-ES" sz="2800" spc="0" dirty="0">
                <a:solidFill>
                  <a:schemeClr val="tx1"/>
                </a:solidFill>
                <a:latin typeface="Verdana"/>
                <a:cs typeface="Verdana"/>
              </a:rPr>
              <a:t>Arquitecturas de software</a:t>
            </a:r>
          </a:p>
          <a:p>
            <a:pPr marL="12700">
              <a:lnSpc>
                <a:spcPct val="150000"/>
              </a:lnSpc>
              <a:spcBef>
                <a:spcPts val="135"/>
              </a:spcBef>
            </a:pPr>
            <a:r>
              <a:rPr lang="es-ES" sz="2800" spc="0" dirty="0">
                <a:solidFill>
                  <a:schemeClr val="tx1"/>
                </a:solidFill>
                <a:latin typeface="Verdana"/>
                <a:cs typeface="Verdana"/>
              </a:rPr>
              <a:t>Soluciones colaborativas</a:t>
            </a:r>
          </a:p>
          <a:p>
            <a:pPr marL="12700">
              <a:lnSpc>
                <a:spcPct val="150000"/>
              </a:lnSpc>
              <a:spcBef>
                <a:spcPts val="135"/>
              </a:spcBef>
            </a:pPr>
            <a:r>
              <a:rPr lang="es-ES" sz="2800" spc="0" dirty="0">
                <a:solidFill>
                  <a:schemeClr val="tx1"/>
                </a:solidFill>
                <a:latin typeface="Verdana"/>
                <a:cs typeface="Verdana"/>
              </a:rPr>
              <a:t>Aplicaciones y apps a medida</a:t>
            </a:r>
          </a:p>
          <a:p>
            <a:pPr marL="12700">
              <a:lnSpc>
                <a:spcPct val="150000"/>
              </a:lnSpc>
              <a:spcBef>
                <a:spcPts val="135"/>
              </a:spcBef>
            </a:pPr>
            <a:r>
              <a:rPr lang="es-ES" sz="2800" spc="0" dirty="0">
                <a:solidFill>
                  <a:schemeClr val="tx1"/>
                </a:solidFill>
                <a:latin typeface="Verdana"/>
                <a:cs typeface="Verdana"/>
              </a:rPr>
              <a:t>Infraestructura de sistemas</a:t>
            </a:r>
          </a:p>
          <a:p>
            <a:pPr marL="12700">
              <a:lnSpc>
                <a:spcPct val="150000"/>
              </a:lnSpc>
              <a:spcBef>
                <a:spcPts val="135"/>
              </a:spcBef>
            </a:pPr>
            <a:r>
              <a:rPr lang="es-ES" sz="2800" spc="0" dirty="0">
                <a:solidFill>
                  <a:schemeClr val="tx1"/>
                </a:solidFill>
                <a:latin typeface="Verdana"/>
                <a:cs typeface="Verdana"/>
              </a:rPr>
              <a:t>Almacenamiento, analítica y BIG data</a:t>
            </a:r>
          </a:p>
          <a:p>
            <a:pPr marL="12700">
              <a:lnSpc>
                <a:spcPct val="150000"/>
              </a:lnSpc>
              <a:spcBef>
                <a:spcPts val="135"/>
              </a:spcBef>
            </a:pPr>
            <a:r>
              <a:rPr lang="es-ES" sz="2800" spc="0" dirty="0">
                <a:solidFill>
                  <a:schemeClr val="tx1"/>
                </a:solidFill>
                <a:latin typeface="Verdana"/>
                <a:cs typeface="Verdana"/>
              </a:rPr>
              <a:t>Gestión de proyectos</a:t>
            </a:r>
            <a:endParaRPr sz="2800" dirty="0">
              <a:solidFill>
                <a:schemeClr val="tx1"/>
              </a:solidFill>
              <a:latin typeface="Verdana"/>
              <a:cs typeface="Verdana"/>
            </a:endParaRPr>
          </a:p>
        </p:txBody>
      </p:sp>
      <p:sp>
        <p:nvSpPr>
          <p:cNvPr id="11" name="object 10">
            <a:extLst>
              <a:ext uri="{FF2B5EF4-FFF2-40B4-BE49-F238E27FC236}">
                <a16:creationId xmlns:a16="http://schemas.microsoft.com/office/drawing/2014/main" id="{AD02DFE3-EE45-E245-B93C-2285C371DD2C}"/>
              </a:ext>
            </a:extLst>
          </p:cNvPr>
          <p:cNvSpPr/>
          <p:nvPr userDrawn="1"/>
        </p:nvSpPr>
        <p:spPr>
          <a:xfrm>
            <a:off x="4114800" y="1752600"/>
            <a:ext cx="533399" cy="45719"/>
          </a:xfrm>
          <a:custGeom>
            <a:avLst/>
            <a:gdLst/>
            <a:ahLst/>
            <a:cxnLst/>
            <a:rect l="l" t="t" r="r" b="b"/>
            <a:pathLst>
              <a:path w="757554">
                <a:moveTo>
                  <a:pt x="0" y="0"/>
                </a:moveTo>
                <a:lnTo>
                  <a:pt x="757174" y="0"/>
                </a:lnTo>
              </a:path>
            </a:pathLst>
          </a:custGeom>
          <a:ln w="25400">
            <a:solidFill>
              <a:srgbClr val="C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F2A0B30B-5039-3B41-AA6F-369F718FD91D}"/>
              </a:ext>
            </a:extLst>
          </p:cNvPr>
          <p:cNvSpPr/>
          <p:nvPr userDrawn="1"/>
        </p:nvSpPr>
        <p:spPr>
          <a:xfrm>
            <a:off x="4114800" y="2393731"/>
            <a:ext cx="533399" cy="45719"/>
          </a:xfrm>
          <a:custGeom>
            <a:avLst/>
            <a:gdLst/>
            <a:ahLst/>
            <a:cxnLst/>
            <a:rect l="l" t="t" r="r" b="b"/>
            <a:pathLst>
              <a:path w="757554">
                <a:moveTo>
                  <a:pt x="0" y="0"/>
                </a:moveTo>
                <a:lnTo>
                  <a:pt x="757174" y="0"/>
                </a:lnTo>
              </a:path>
            </a:pathLst>
          </a:custGeom>
          <a:ln w="25400">
            <a:solidFill>
              <a:srgbClr val="C00000"/>
            </a:solidFill>
          </a:ln>
        </p:spPr>
        <p:txBody>
          <a:bodyPr wrap="square" lIns="0" tIns="0" rIns="0" bIns="0" rtlCol="0"/>
          <a:lstStyle/>
          <a:p>
            <a:endParaRPr/>
          </a:p>
        </p:txBody>
      </p:sp>
      <p:sp>
        <p:nvSpPr>
          <p:cNvPr id="14" name="object 10">
            <a:extLst>
              <a:ext uri="{FF2B5EF4-FFF2-40B4-BE49-F238E27FC236}">
                <a16:creationId xmlns:a16="http://schemas.microsoft.com/office/drawing/2014/main" id="{231ACFDF-5A8F-2449-B587-D3AB3FDA9990}"/>
              </a:ext>
            </a:extLst>
          </p:cNvPr>
          <p:cNvSpPr/>
          <p:nvPr userDrawn="1"/>
        </p:nvSpPr>
        <p:spPr>
          <a:xfrm>
            <a:off x="4114800" y="3055883"/>
            <a:ext cx="533399" cy="45719"/>
          </a:xfrm>
          <a:custGeom>
            <a:avLst/>
            <a:gdLst/>
            <a:ahLst/>
            <a:cxnLst/>
            <a:rect l="l" t="t" r="r" b="b"/>
            <a:pathLst>
              <a:path w="757554">
                <a:moveTo>
                  <a:pt x="0" y="0"/>
                </a:moveTo>
                <a:lnTo>
                  <a:pt x="757174" y="0"/>
                </a:lnTo>
              </a:path>
            </a:pathLst>
          </a:custGeom>
          <a:ln w="25400">
            <a:solidFill>
              <a:srgbClr val="C00000"/>
            </a:solidFill>
          </a:ln>
        </p:spPr>
        <p:txBody>
          <a:bodyPr wrap="square" lIns="0" tIns="0" rIns="0" bIns="0" rtlCol="0"/>
          <a:lstStyle/>
          <a:p>
            <a:endParaRPr/>
          </a:p>
        </p:txBody>
      </p:sp>
      <p:sp>
        <p:nvSpPr>
          <p:cNvPr id="15" name="object 10">
            <a:extLst>
              <a:ext uri="{FF2B5EF4-FFF2-40B4-BE49-F238E27FC236}">
                <a16:creationId xmlns:a16="http://schemas.microsoft.com/office/drawing/2014/main" id="{C65D0084-2834-7146-80F7-68B3A109725B}"/>
              </a:ext>
            </a:extLst>
          </p:cNvPr>
          <p:cNvSpPr/>
          <p:nvPr userDrawn="1"/>
        </p:nvSpPr>
        <p:spPr>
          <a:xfrm>
            <a:off x="4114800" y="3697014"/>
            <a:ext cx="533399" cy="45719"/>
          </a:xfrm>
          <a:custGeom>
            <a:avLst/>
            <a:gdLst/>
            <a:ahLst/>
            <a:cxnLst/>
            <a:rect l="l" t="t" r="r" b="b"/>
            <a:pathLst>
              <a:path w="757554">
                <a:moveTo>
                  <a:pt x="0" y="0"/>
                </a:moveTo>
                <a:lnTo>
                  <a:pt x="757174" y="0"/>
                </a:lnTo>
              </a:path>
            </a:pathLst>
          </a:custGeom>
          <a:ln w="25400">
            <a:solidFill>
              <a:srgbClr val="C00000"/>
            </a:solidFill>
          </a:ln>
        </p:spPr>
        <p:txBody>
          <a:bodyPr wrap="square" lIns="0" tIns="0" rIns="0" bIns="0" rtlCol="0"/>
          <a:lstStyle/>
          <a:p>
            <a:endParaRPr/>
          </a:p>
        </p:txBody>
      </p:sp>
      <p:sp>
        <p:nvSpPr>
          <p:cNvPr id="16" name="object 10">
            <a:extLst>
              <a:ext uri="{FF2B5EF4-FFF2-40B4-BE49-F238E27FC236}">
                <a16:creationId xmlns:a16="http://schemas.microsoft.com/office/drawing/2014/main" id="{FB9F78B2-05FB-C943-8C21-FBEF68C06B8D}"/>
              </a:ext>
            </a:extLst>
          </p:cNvPr>
          <p:cNvSpPr/>
          <p:nvPr userDrawn="1"/>
        </p:nvSpPr>
        <p:spPr>
          <a:xfrm>
            <a:off x="4114800" y="4359165"/>
            <a:ext cx="533399" cy="45719"/>
          </a:xfrm>
          <a:custGeom>
            <a:avLst/>
            <a:gdLst/>
            <a:ahLst/>
            <a:cxnLst/>
            <a:rect l="l" t="t" r="r" b="b"/>
            <a:pathLst>
              <a:path w="757554">
                <a:moveTo>
                  <a:pt x="0" y="0"/>
                </a:moveTo>
                <a:lnTo>
                  <a:pt x="757174" y="0"/>
                </a:lnTo>
              </a:path>
            </a:pathLst>
          </a:custGeom>
          <a:ln w="25400">
            <a:solidFill>
              <a:srgbClr val="C00000"/>
            </a:solidFill>
          </a:ln>
        </p:spPr>
        <p:txBody>
          <a:bodyPr wrap="square" lIns="0" tIns="0" rIns="0" bIns="0" rtlCol="0"/>
          <a:lstStyle/>
          <a:p>
            <a:endParaRPr/>
          </a:p>
        </p:txBody>
      </p:sp>
      <p:sp>
        <p:nvSpPr>
          <p:cNvPr id="17" name="object 10">
            <a:extLst>
              <a:ext uri="{FF2B5EF4-FFF2-40B4-BE49-F238E27FC236}">
                <a16:creationId xmlns:a16="http://schemas.microsoft.com/office/drawing/2014/main" id="{A258267C-71F5-564B-A1FC-1C6D191B21C5}"/>
              </a:ext>
            </a:extLst>
          </p:cNvPr>
          <p:cNvSpPr/>
          <p:nvPr userDrawn="1"/>
        </p:nvSpPr>
        <p:spPr>
          <a:xfrm>
            <a:off x="4114800" y="5000296"/>
            <a:ext cx="533399" cy="45719"/>
          </a:xfrm>
          <a:custGeom>
            <a:avLst/>
            <a:gdLst/>
            <a:ahLst/>
            <a:cxnLst/>
            <a:rect l="l" t="t" r="r" b="b"/>
            <a:pathLst>
              <a:path w="757554">
                <a:moveTo>
                  <a:pt x="0" y="0"/>
                </a:moveTo>
                <a:lnTo>
                  <a:pt x="757174" y="0"/>
                </a:lnTo>
              </a:path>
            </a:pathLst>
          </a:custGeom>
          <a:ln w="25400">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1560628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1">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0" name="Text Placeholder 23">
            <a:extLst>
              <a:ext uri="{FF2B5EF4-FFF2-40B4-BE49-F238E27FC236}">
                <a16:creationId xmlns:a16="http://schemas.microsoft.com/office/drawing/2014/main" id="{92568E69-A633-474F-90EF-66A5F1975E7B}"/>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7" name="Vertical Content Placeholder 2">
            <a:extLst>
              <a:ext uri="{FF2B5EF4-FFF2-40B4-BE49-F238E27FC236}">
                <a16:creationId xmlns:a16="http://schemas.microsoft.com/office/drawing/2014/main" id="{1482552B-C223-1347-8310-CC7D43E27B5B}"/>
              </a:ext>
            </a:extLst>
          </p:cNvPr>
          <p:cNvSpPr>
            <a:spLocks noGrp="1"/>
          </p:cNvSpPr>
          <p:nvPr>
            <p:ph orient="vert" sz="quarter" idx="26"/>
          </p:nvPr>
        </p:nvSpPr>
        <p:spPr>
          <a:xfrm>
            <a:off x="4038600" y="596153"/>
            <a:ext cx="7391400" cy="4346201"/>
          </a:xfrm>
          <a:prstGeom prst="rect">
            <a:avLst/>
          </a:prstGeom>
        </p:spPr>
        <p:txBody>
          <a:bodyPr vert="horz"/>
          <a:lstStyle>
            <a:lvl1pPr marL="0" indent="0">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8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6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4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40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
        <p:nvSpPr>
          <p:cNvPr id="13" name="Text Placeholder 23">
            <a:extLst>
              <a:ext uri="{FF2B5EF4-FFF2-40B4-BE49-F238E27FC236}">
                <a16:creationId xmlns:a16="http://schemas.microsoft.com/office/drawing/2014/main" id="{664540CD-6C81-E64C-964F-9DAFA11154A9}"/>
              </a:ext>
            </a:extLst>
          </p:cNvPr>
          <p:cNvSpPr>
            <a:spLocks noGrp="1"/>
          </p:cNvSpPr>
          <p:nvPr>
            <p:ph type="body" sz="quarter" idx="11" hasCustomPrompt="1"/>
          </p:nvPr>
        </p:nvSpPr>
        <p:spPr>
          <a:xfrm>
            <a:off x="381000" y="1411473"/>
            <a:ext cx="2590800" cy="12555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4" name="object 5">
            <a:extLst>
              <a:ext uri="{FF2B5EF4-FFF2-40B4-BE49-F238E27FC236}">
                <a16:creationId xmlns:a16="http://schemas.microsoft.com/office/drawing/2014/main" id="{9F972411-BE8E-DA48-BE18-1AB6D76B7412}"/>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Tree>
    <p:extLst>
      <p:ext uri="{BB962C8B-B14F-4D97-AF65-F5344CB8AC3E}">
        <p14:creationId xmlns:p14="http://schemas.microsoft.com/office/powerpoint/2010/main" val="583233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2">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 name="Text Placeholder 23">
            <a:extLst>
              <a:ext uri="{FF2B5EF4-FFF2-40B4-BE49-F238E27FC236}">
                <a16:creationId xmlns:a16="http://schemas.microsoft.com/office/drawing/2014/main" id="{B77CCCFE-9531-A94C-AF27-86B894B6AD7C}"/>
              </a:ext>
            </a:extLst>
          </p:cNvPr>
          <p:cNvSpPr>
            <a:spLocks noGrp="1"/>
          </p:cNvSpPr>
          <p:nvPr>
            <p:ph type="body" sz="quarter" idx="11" hasCustomPrompt="1"/>
          </p:nvPr>
        </p:nvSpPr>
        <p:spPr>
          <a:xfrm>
            <a:off x="381000" y="1411473"/>
            <a:ext cx="2590800" cy="12555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4" name="Text Placeholder 23">
            <a:extLst>
              <a:ext uri="{FF2B5EF4-FFF2-40B4-BE49-F238E27FC236}">
                <a16:creationId xmlns:a16="http://schemas.microsoft.com/office/drawing/2014/main" id="{357D083B-F0EF-BE49-A702-0CA5A43886E2}"/>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15" name="object 5">
            <a:extLst>
              <a:ext uri="{FF2B5EF4-FFF2-40B4-BE49-F238E27FC236}">
                <a16:creationId xmlns:a16="http://schemas.microsoft.com/office/drawing/2014/main" id="{02F59E74-CB22-B747-9334-CBA5A58D364B}"/>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
        <p:nvSpPr>
          <p:cNvPr id="18" name="Text Placeholder 23">
            <a:extLst>
              <a:ext uri="{FF2B5EF4-FFF2-40B4-BE49-F238E27FC236}">
                <a16:creationId xmlns:a16="http://schemas.microsoft.com/office/drawing/2014/main" id="{0DB52E57-9072-F749-B8C8-EE169895DA7F}"/>
              </a:ext>
            </a:extLst>
          </p:cNvPr>
          <p:cNvSpPr>
            <a:spLocks noGrp="1"/>
          </p:cNvSpPr>
          <p:nvPr>
            <p:ph type="body" sz="quarter" idx="27" hasCustomPrompt="1"/>
          </p:nvPr>
        </p:nvSpPr>
        <p:spPr>
          <a:xfrm>
            <a:off x="4038600" y="609600"/>
            <a:ext cx="7391400" cy="533400"/>
          </a:xfrm>
          <a:prstGeom prst="rect">
            <a:avLst/>
          </a:prstGeom>
        </p:spPr>
        <p:txBody>
          <a:bodyPr/>
          <a:lstStyle>
            <a:lvl1pPr marL="0" indent="0">
              <a:buNone/>
              <a:defRPr sz="280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9" name="Vertical Content Placeholder 2">
            <a:extLst>
              <a:ext uri="{FF2B5EF4-FFF2-40B4-BE49-F238E27FC236}">
                <a16:creationId xmlns:a16="http://schemas.microsoft.com/office/drawing/2014/main" id="{C0119C5C-6538-2D46-835E-0FCFCD600D0F}"/>
              </a:ext>
            </a:extLst>
          </p:cNvPr>
          <p:cNvSpPr>
            <a:spLocks noGrp="1"/>
          </p:cNvSpPr>
          <p:nvPr>
            <p:ph orient="vert" sz="quarter" idx="26"/>
          </p:nvPr>
        </p:nvSpPr>
        <p:spPr>
          <a:xfrm>
            <a:off x="4038600" y="1250541"/>
            <a:ext cx="7391400" cy="4989327"/>
          </a:xfrm>
          <a:prstGeom prst="rect">
            <a:avLst/>
          </a:prstGeom>
        </p:spPr>
        <p:txBody>
          <a:bodyPr vert="horz"/>
          <a:lstStyle>
            <a:lvl1pPr marL="0" indent="0">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8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6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4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40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Tree>
    <p:extLst>
      <p:ext uri="{BB962C8B-B14F-4D97-AF65-F5344CB8AC3E}">
        <p14:creationId xmlns:p14="http://schemas.microsoft.com/office/powerpoint/2010/main" val="1793455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dy 3">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 name="Text Placeholder 23">
            <a:extLst>
              <a:ext uri="{FF2B5EF4-FFF2-40B4-BE49-F238E27FC236}">
                <a16:creationId xmlns:a16="http://schemas.microsoft.com/office/drawing/2014/main" id="{B77CCCFE-9531-A94C-AF27-86B894B6AD7C}"/>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2" name="object 5">
            <a:extLst>
              <a:ext uri="{FF2B5EF4-FFF2-40B4-BE49-F238E27FC236}">
                <a16:creationId xmlns:a16="http://schemas.microsoft.com/office/drawing/2014/main" id="{B85332EB-08A4-FB42-9EA1-C11851267E1B}"/>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
        <p:nvSpPr>
          <p:cNvPr id="14" name="Text Placeholder 23">
            <a:extLst>
              <a:ext uri="{FF2B5EF4-FFF2-40B4-BE49-F238E27FC236}">
                <a16:creationId xmlns:a16="http://schemas.microsoft.com/office/drawing/2014/main" id="{98660FCE-FCD2-A849-B289-88275FD13573}"/>
              </a:ext>
            </a:extLst>
          </p:cNvPr>
          <p:cNvSpPr>
            <a:spLocks noGrp="1"/>
          </p:cNvSpPr>
          <p:nvPr>
            <p:ph type="body" sz="quarter" idx="28" hasCustomPrompt="1"/>
          </p:nvPr>
        </p:nvSpPr>
        <p:spPr>
          <a:xfrm>
            <a:off x="381000" y="2994612"/>
            <a:ext cx="2590800" cy="1501187"/>
          </a:xfrm>
          <a:prstGeom prst="rect">
            <a:avLst/>
          </a:prstGeom>
        </p:spPr>
        <p:txBody>
          <a:bodyPr/>
          <a:lstStyle>
            <a:lvl1pPr marL="0" indent="0">
              <a:buNone/>
              <a:defRPr sz="26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3" name="Text Placeholder 23">
            <a:extLst>
              <a:ext uri="{FF2B5EF4-FFF2-40B4-BE49-F238E27FC236}">
                <a16:creationId xmlns:a16="http://schemas.microsoft.com/office/drawing/2014/main" id="{93B93863-96D9-AD41-9A39-C291E1887960}"/>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10" name="Vertical Content Placeholder 2">
            <a:extLst>
              <a:ext uri="{FF2B5EF4-FFF2-40B4-BE49-F238E27FC236}">
                <a16:creationId xmlns:a16="http://schemas.microsoft.com/office/drawing/2014/main" id="{A03942CF-51DB-9945-84B4-4F5F81156495}"/>
              </a:ext>
            </a:extLst>
          </p:cNvPr>
          <p:cNvSpPr>
            <a:spLocks noGrp="1"/>
          </p:cNvSpPr>
          <p:nvPr>
            <p:ph orient="vert" sz="quarter" idx="26"/>
          </p:nvPr>
        </p:nvSpPr>
        <p:spPr>
          <a:xfrm>
            <a:off x="4038600" y="596153"/>
            <a:ext cx="7391400" cy="4346201"/>
          </a:xfrm>
          <a:prstGeom prst="rect">
            <a:avLst/>
          </a:prstGeom>
        </p:spPr>
        <p:txBody>
          <a:bodyPr vert="horz"/>
          <a:lstStyle>
            <a:lvl1pPr marL="0" indent="0">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8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6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4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40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Tree>
    <p:extLst>
      <p:ext uri="{BB962C8B-B14F-4D97-AF65-F5344CB8AC3E}">
        <p14:creationId xmlns:p14="http://schemas.microsoft.com/office/powerpoint/2010/main" val="19481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dy 4">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 name="Text Placeholder 23">
            <a:extLst>
              <a:ext uri="{FF2B5EF4-FFF2-40B4-BE49-F238E27FC236}">
                <a16:creationId xmlns:a16="http://schemas.microsoft.com/office/drawing/2014/main" id="{B77CCCFE-9531-A94C-AF27-86B894B6AD7C}"/>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2" name="object 5">
            <a:extLst>
              <a:ext uri="{FF2B5EF4-FFF2-40B4-BE49-F238E27FC236}">
                <a16:creationId xmlns:a16="http://schemas.microsoft.com/office/drawing/2014/main" id="{B85332EB-08A4-FB42-9EA1-C11851267E1B}"/>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
        <p:nvSpPr>
          <p:cNvPr id="14" name="Text Placeholder 23">
            <a:extLst>
              <a:ext uri="{FF2B5EF4-FFF2-40B4-BE49-F238E27FC236}">
                <a16:creationId xmlns:a16="http://schemas.microsoft.com/office/drawing/2014/main" id="{98660FCE-FCD2-A849-B289-88275FD13573}"/>
              </a:ext>
            </a:extLst>
          </p:cNvPr>
          <p:cNvSpPr>
            <a:spLocks noGrp="1"/>
          </p:cNvSpPr>
          <p:nvPr>
            <p:ph type="body" sz="quarter" idx="28" hasCustomPrompt="1"/>
          </p:nvPr>
        </p:nvSpPr>
        <p:spPr>
          <a:xfrm>
            <a:off x="381000" y="2994612"/>
            <a:ext cx="2590800" cy="1501187"/>
          </a:xfrm>
          <a:prstGeom prst="rect">
            <a:avLst/>
          </a:prstGeom>
        </p:spPr>
        <p:txBody>
          <a:bodyPr/>
          <a:lstStyle>
            <a:lvl1pPr marL="0" indent="0">
              <a:buNone/>
              <a:defRPr sz="26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5" name="Text Placeholder 23">
            <a:extLst>
              <a:ext uri="{FF2B5EF4-FFF2-40B4-BE49-F238E27FC236}">
                <a16:creationId xmlns:a16="http://schemas.microsoft.com/office/drawing/2014/main" id="{56EEF857-BBE4-2C40-AC68-4E1D1F81B455}"/>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10" name="Text Placeholder 23">
            <a:extLst>
              <a:ext uri="{FF2B5EF4-FFF2-40B4-BE49-F238E27FC236}">
                <a16:creationId xmlns:a16="http://schemas.microsoft.com/office/drawing/2014/main" id="{49AB7DE3-3A85-DB4C-A70E-5FD964A80EBD}"/>
              </a:ext>
            </a:extLst>
          </p:cNvPr>
          <p:cNvSpPr>
            <a:spLocks noGrp="1"/>
          </p:cNvSpPr>
          <p:nvPr>
            <p:ph type="body" sz="quarter" idx="27" hasCustomPrompt="1"/>
          </p:nvPr>
        </p:nvSpPr>
        <p:spPr>
          <a:xfrm>
            <a:off x="4038600" y="609600"/>
            <a:ext cx="7391400" cy="533400"/>
          </a:xfrm>
          <a:prstGeom prst="rect">
            <a:avLst/>
          </a:prstGeom>
        </p:spPr>
        <p:txBody>
          <a:bodyPr/>
          <a:lstStyle>
            <a:lvl1pPr marL="0" indent="0">
              <a:buNone/>
              <a:defRPr sz="280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6" name="Vertical Content Placeholder 2">
            <a:extLst>
              <a:ext uri="{FF2B5EF4-FFF2-40B4-BE49-F238E27FC236}">
                <a16:creationId xmlns:a16="http://schemas.microsoft.com/office/drawing/2014/main" id="{D56765B2-0E4E-3E4F-B39E-63073C0924D5}"/>
              </a:ext>
            </a:extLst>
          </p:cNvPr>
          <p:cNvSpPr>
            <a:spLocks noGrp="1"/>
          </p:cNvSpPr>
          <p:nvPr>
            <p:ph orient="vert" sz="quarter" idx="26"/>
          </p:nvPr>
        </p:nvSpPr>
        <p:spPr>
          <a:xfrm>
            <a:off x="4038600" y="1250541"/>
            <a:ext cx="7391400" cy="4989327"/>
          </a:xfrm>
          <a:prstGeom prst="rect">
            <a:avLst/>
          </a:prstGeom>
        </p:spPr>
        <p:txBody>
          <a:bodyPr vert="horz"/>
          <a:lstStyle>
            <a:lvl1pPr marL="0" indent="0">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8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6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4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40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Tree>
    <p:extLst>
      <p:ext uri="{BB962C8B-B14F-4D97-AF65-F5344CB8AC3E}">
        <p14:creationId xmlns:p14="http://schemas.microsoft.com/office/powerpoint/2010/main" val="242625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icio 2">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729D05E3-58DC-1F44-8312-A7AC9F795064}"/>
              </a:ext>
            </a:extLst>
          </p:cNvPr>
          <p:cNvSpPr txBox="1"/>
          <p:nvPr userDrawn="1"/>
        </p:nvSpPr>
        <p:spPr>
          <a:xfrm>
            <a:off x="3875427" y="3930227"/>
            <a:ext cx="4441825" cy="319405"/>
          </a:xfrm>
          <a:prstGeom prst="rect">
            <a:avLst/>
          </a:prstGeom>
        </p:spPr>
        <p:txBody>
          <a:bodyPr vert="horz" wrap="square" lIns="0" tIns="15875" rIns="0" bIns="0" rtlCol="0">
            <a:spAutoFit/>
          </a:bodyPr>
          <a:lstStyle/>
          <a:p>
            <a:pPr marL="12700">
              <a:lnSpc>
                <a:spcPct val="100000"/>
              </a:lnSpc>
              <a:spcBef>
                <a:spcPts val="125"/>
              </a:spcBef>
            </a:pPr>
            <a:r>
              <a:rPr sz="1900" b="1" spc="10" dirty="0">
                <a:solidFill>
                  <a:srgbClr val="C82026"/>
                </a:solidFill>
                <a:latin typeface="Verdana"/>
                <a:cs typeface="Verdana"/>
              </a:rPr>
              <a:t>Innovative technology</a:t>
            </a:r>
            <a:r>
              <a:rPr sz="1900" b="1" spc="-155" dirty="0">
                <a:solidFill>
                  <a:srgbClr val="C82026"/>
                </a:solidFill>
                <a:latin typeface="Verdana"/>
                <a:cs typeface="Verdana"/>
              </a:rPr>
              <a:t> </a:t>
            </a:r>
            <a:r>
              <a:rPr sz="1900" b="1" spc="5" dirty="0">
                <a:solidFill>
                  <a:srgbClr val="C82026"/>
                </a:solidFill>
                <a:latin typeface="Verdana"/>
                <a:cs typeface="Verdana"/>
              </a:rPr>
              <a:t>solutions</a:t>
            </a:r>
            <a:endParaRPr sz="1900" dirty="0">
              <a:latin typeface="Verdana"/>
              <a:cs typeface="Verdana"/>
            </a:endParaRPr>
          </a:p>
        </p:txBody>
      </p:sp>
      <p:sp>
        <p:nvSpPr>
          <p:cNvPr id="4" name="object 5">
            <a:extLst>
              <a:ext uri="{FF2B5EF4-FFF2-40B4-BE49-F238E27FC236}">
                <a16:creationId xmlns:a16="http://schemas.microsoft.com/office/drawing/2014/main" id="{642BDD57-E944-884D-AC59-C02F54E036EF}"/>
              </a:ext>
            </a:extLst>
          </p:cNvPr>
          <p:cNvSpPr/>
          <p:nvPr userDrawn="1"/>
        </p:nvSpPr>
        <p:spPr>
          <a:xfrm>
            <a:off x="2986796" y="2298700"/>
            <a:ext cx="6218407" cy="1243432"/>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7749069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delo trabajo">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 name="Text Placeholder 23">
            <a:extLst>
              <a:ext uri="{FF2B5EF4-FFF2-40B4-BE49-F238E27FC236}">
                <a16:creationId xmlns:a16="http://schemas.microsoft.com/office/drawing/2014/main" id="{B77CCCFE-9531-A94C-AF27-86B894B6AD7C}"/>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2" name="object 5">
            <a:extLst>
              <a:ext uri="{FF2B5EF4-FFF2-40B4-BE49-F238E27FC236}">
                <a16:creationId xmlns:a16="http://schemas.microsoft.com/office/drawing/2014/main" id="{B85332EB-08A4-FB42-9EA1-C11851267E1B}"/>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
        <p:nvSpPr>
          <p:cNvPr id="15" name="object 6">
            <a:extLst>
              <a:ext uri="{FF2B5EF4-FFF2-40B4-BE49-F238E27FC236}">
                <a16:creationId xmlns:a16="http://schemas.microsoft.com/office/drawing/2014/main" id="{9EB674DC-D567-DA44-A337-D745EC028E26}"/>
              </a:ext>
            </a:extLst>
          </p:cNvPr>
          <p:cNvSpPr txBox="1"/>
          <p:nvPr userDrawn="1"/>
        </p:nvSpPr>
        <p:spPr>
          <a:xfrm>
            <a:off x="3733800" y="1359488"/>
            <a:ext cx="7620000" cy="2767424"/>
          </a:xfrm>
          <a:prstGeom prst="rect">
            <a:avLst/>
          </a:prstGeom>
        </p:spPr>
        <p:txBody>
          <a:bodyPr vert="horz" wrap="square" lIns="0" tIns="12700" rIns="0" bIns="0" rtlCol="0">
            <a:spAutoFit/>
          </a:bodyPr>
          <a:lstStyle/>
          <a:p>
            <a:pPr marL="12700" marR="5080">
              <a:lnSpc>
                <a:spcPct val="100000"/>
              </a:lnSpc>
              <a:spcBef>
                <a:spcPts val="100"/>
              </a:spcBef>
            </a:pPr>
            <a:r>
              <a:rPr sz="1600" spc="-30" dirty="0">
                <a:latin typeface="Verdana"/>
                <a:cs typeface="Verdana"/>
              </a:rPr>
              <a:t>TOKIOTA </a:t>
            </a:r>
            <a:r>
              <a:rPr sz="1600" spc="-5" dirty="0">
                <a:latin typeface="Verdana"/>
                <a:cs typeface="Verdana"/>
              </a:rPr>
              <a:t>plantea </a:t>
            </a:r>
            <a:r>
              <a:rPr sz="1600" dirty="0">
                <a:latin typeface="Verdana"/>
                <a:cs typeface="Verdana"/>
              </a:rPr>
              <a:t>un modelo </a:t>
            </a:r>
            <a:r>
              <a:rPr sz="1600" spc="-5" dirty="0">
                <a:latin typeface="Verdana"/>
                <a:cs typeface="Verdana"/>
              </a:rPr>
              <a:t>de desarrollo </a:t>
            </a:r>
            <a:r>
              <a:rPr sz="1600" spc="-10" dirty="0">
                <a:latin typeface="Verdana"/>
                <a:cs typeface="Verdana"/>
              </a:rPr>
              <a:t>iterativo </a:t>
            </a:r>
            <a:r>
              <a:rPr sz="1600" dirty="0">
                <a:latin typeface="Verdana"/>
                <a:cs typeface="Verdana"/>
              </a:rPr>
              <a:t>e </a:t>
            </a:r>
            <a:r>
              <a:rPr sz="1600" spc="-5" dirty="0">
                <a:latin typeface="Verdana"/>
                <a:cs typeface="Verdana"/>
              </a:rPr>
              <a:t>incremental,  basado </a:t>
            </a:r>
            <a:r>
              <a:rPr sz="1600" dirty="0">
                <a:latin typeface="Verdana"/>
                <a:cs typeface="Verdana"/>
              </a:rPr>
              <a:t>en metodologías ágiles, y enfocado en </a:t>
            </a:r>
            <a:r>
              <a:rPr sz="1600" spc="-5" dirty="0">
                <a:latin typeface="Verdana"/>
                <a:cs typeface="Verdana"/>
              </a:rPr>
              <a:t>la </a:t>
            </a:r>
            <a:r>
              <a:rPr sz="1600" dirty="0">
                <a:latin typeface="Verdana"/>
                <a:cs typeface="Verdana"/>
              </a:rPr>
              <a:t>entrega </a:t>
            </a:r>
            <a:r>
              <a:rPr sz="1600" spc="-5" dirty="0">
                <a:latin typeface="Verdana"/>
                <a:cs typeface="Verdana"/>
              </a:rPr>
              <a:t>de</a:t>
            </a:r>
            <a:r>
              <a:rPr sz="1600" spc="-60" dirty="0">
                <a:latin typeface="Verdana"/>
                <a:cs typeface="Verdana"/>
              </a:rPr>
              <a:t> </a:t>
            </a:r>
            <a:r>
              <a:rPr sz="1600" spc="-50" dirty="0">
                <a:latin typeface="Verdana"/>
                <a:cs typeface="Verdana"/>
              </a:rPr>
              <a:t>valor.</a:t>
            </a:r>
            <a:endParaRPr lang="es-ES" sz="1600" spc="-50" dirty="0">
              <a:latin typeface="Verdana"/>
              <a:cs typeface="Verdana"/>
            </a:endParaRPr>
          </a:p>
          <a:p>
            <a:pPr marL="12700" marR="5080">
              <a:lnSpc>
                <a:spcPct val="100000"/>
              </a:lnSpc>
              <a:spcBef>
                <a:spcPts val="100"/>
              </a:spcBef>
            </a:pPr>
            <a:endParaRPr lang="es-ES" sz="1600" spc="-50" dirty="0">
              <a:latin typeface="Verdana"/>
              <a:cs typeface="Verdana"/>
            </a:endParaRPr>
          </a:p>
          <a:p>
            <a:pPr marL="12700" marR="5080">
              <a:lnSpc>
                <a:spcPct val="100000"/>
              </a:lnSpc>
              <a:spcBef>
                <a:spcPts val="100"/>
              </a:spcBef>
            </a:pPr>
            <a:r>
              <a:rPr lang="es-ES" sz="1600" spc="-5" dirty="0">
                <a:latin typeface="Verdana"/>
                <a:cs typeface="Verdana"/>
              </a:rPr>
              <a:t>El </a:t>
            </a:r>
            <a:r>
              <a:rPr lang="es-ES" sz="1600" dirty="0">
                <a:latin typeface="Verdana"/>
                <a:cs typeface="Verdana"/>
              </a:rPr>
              <a:t>equipo </a:t>
            </a:r>
            <a:r>
              <a:rPr lang="es-ES" sz="1600" spc="-5" dirty="0">
                <a:latin typeface="Verdana"/>
                <a:cs typeface="Verdana"/>
              </a:rPr>
              <a:t>de </a:t>
            </a:r>
            <a:r>
              <a:rPr lang="es-ES" sz="1600" spc="-30" dirty="0">
                <a:latin typeface="Verdana"/>
                <a:cs typeface="Verdana"/>
              </a:rPr>
              <a:t>TOKIOTA </a:t>
            </a:r>
            <a:r>
              <a:rPr lang="es-ES" sz="1600" spc="-5" dirty="0">
                <a:latin typeface="Verdana"/>
                <a:cs typeface="Verdana"/>
              </a:rPr>
              <a:t>trabajará </a:t>
            </a:r>
            <a:r>
              <a:rPr lang="es-ES" sz="1600" dirty="0">
                <a:latin typeface="Verdana"/>
                <a:cs typeface="Verdana"/>
              </a:rPr>
              <a:t>en </a:t>
            </a:r>
            <a:r>
              <a:rPr lang="es-ES" sz="1600" spc="-5" dirty="0">
                <a:latin typeface="Verdana"/>
                <a:cs typeface="Verdana"/>
              </a:rPr>
              <a:t>base </a:t>
            </a:r>
            <a:r>
              <a:rPr lang="es-ES" sz="1600" dirty="0">
                <a:latin typeface="Verdana"/>
                <a:cs typeface="Verdana"/>
              </a:rPr>
              <a:t>a </a:t>
            </a:r>
            <a:r>
              <a:rPr lang="es-ES" sz="1600" spc="-5" dirty="0">
                <a:latin typeface="Verdana"/>
                <a:cs typeface="Verdana"/>
              </a:rPr>
              <a:t>las priorizaciones que  </a:t>
            </a:r>
            <a:r>
              <a:rPr lang="es-ES" sz="1600" dirty="0">
                <a:latin typeface="Verdana"/>
                <a:cs typeface="Verdana"/>
              </a:rPr>
              <a:t>realicen </a:t>
            </a:r>
            <a:r>
              <a:rPr lang="es-ES" sz="1600" spc="-5" dirty="0">
                <a:latin typeface="Verdana"/>
                <a:cs typeface="Verdana"/>
              </a:rPr>
              <a:t>las personas </a:t>
            </a:r>
            <a:r>
              <a:rPr lang="es-ES" sz="1600" dirty="0">
                <a:latin typeface="Verdana"/>
                <a:cs typeface="Verdana"/>
              </a:rPr>
              <a:t>seleccionadas </a:t>
            </a:r>
            <a:r>
              <a:rPr lang="es-ES" sz="1600" spc="-5" dirty="0">
                <a:latin typeface="Verdana"/>
                <a:cs typeface="Verdana"/>
              </a:rPr>
              <a:t>por el cliente</a:t>
            </a:r>
            <a:r>
              <a:rPr lang="es-ES" sz="1600" dirty="0">
                <a:latin typeface="Verdana"/>
                <a:cs typeface="Verdana"/>
              </a:rPr>
              <a:t>, ejecutarán </a:t>
            </a:r>
            <a:r>
              <a:rPr lang="es-ES" sz="1600" spc="-5" dirty="0">
                <a:latin typeface="Verdana"/>
                <a:cs typeface="Verdana"/>
              </a:rPr>
              <a:t>las tareas  </a:t>
            </a:r>
            <a:r>
              <a:rPr lang="es-ES" sz="1600" dirty="0">
                <a:latin typeface="Verdana"/>
                <a:cs typeface="Verdana"/>
              </a:rPr>
              <a:t>y se </a:t>
            </a:r>
            <a:r>
              <a:rPr lang="es-ES" sz="1600" spc="-5" dirty="0">
                <a:latin typeface="Verdana"/>
                <a:cs typeface="Verdana"/>
              </a:rPr>
              <a:t>irá mostrando </a:t>
            </a:r>
            <a:r>
              <a:rPr lang="es-ES" sz="1600" dirty="0">
                <a:latin typeface="Verdana"/>
                <a:cs typeface="Verdana"/>
              </a:rPr>
              <a:t>el resultado al </a:t>
            </a:r>
            <a:r>
              <a:rPr lang="es-ES" sz="1600" spc="-5" dirty="0">
                <a:latin typeface="Verdana"/>
                <a:cs typeface="Verdana"/>
              </a:rPr>
              <a:t>finalizar </a:t>
            </a:r>
            <a:r>
              <a:rPr lang="es-ES" sz="1600" dirty="0">
                <a:latin typeface="Verdana"/>
                <a:cs typeface="Verdana"/>
              </a:rPr>
              <a:t>cada</a:t>
            </a:r>
            <a:r>
              <a:rPr lang="es-ES" sz="1600" spc="5" dirty="0">
                <a:latin typeface="Verdana"/>
                <a:cs typeface="Verdana"/>
              </a:rPr>
              <a:t> </a:t>
            </a:r>
            <a:r>
              <a:rPr lang="es-ES" sz="1600" spc="-10" dirty="0">
                <a:latin typeface="Verdana"/>
                <a:cs typeface="Verdana"/>
              </a:rPr>
              <a:t>iteración.</a:t>
            </a:r>
            <a:endParaRPr lang="es-ES" sz="1600" dirty="0">
              <a:latin typeface="Verdana"/>
              <a:cs typeface="Verdana"/>
            </a:endParaRPr>
          </a:p>
          <a:p>
            <a:pPr>
              <a:lnSpc>
                <a:spcPct val="100000"/>
              </a:lnSpc>
              <a:spcBef>
                <a:spcPts val="20"/>
              </a:spcBef>
            </a:pPr>
            <a:endParaRPr lang="es-ES" sz="1650" dirty="0">
              <a:latin typeface="Times New Roman"/>
              <a:cs typeface="Times New Roman"/>
            </a:endParaRPr>
          </a:p>
          <a:p>
            <a:pPr marL="12700" marR="279400" algn="just">
              <a:lnSpc>
                <a:spcPct val="100000"/>
              </a:lnSpc>
            </a:pPr>
            <a:r>
              <a:rPr lang="es-ES" sz="1600" dirty="0">
                <a:latin typeface="Verdana"/>
                <a:cs typeface="Verdana"/>
              </a:rPr>
              <a:t>Al hacerlo </a:t>
            </a:r>
            <a:r>
              <a:rPr lang="es-ES" sz="1600" spc="-5" dirty="0">
                <a:latin typeface="Verdana"/>
                <a:cs typeface="Verdana"/>
              </a:rPr>
              <a:t>de </a:t>
            </a:r>
            <a:r>
              <a:rPr lang="es-ES" sz="1600" dirty="0">
                <a:latin typeface="Verdana"/>
                <a:cs typeface="Verdana"/>
              </a:rPr>
              <a:t>este </a:t>
            </a:r>
            <a:r>
              <a:rPr lang="es-ES" sz="1600" spc="-10" dirty="0">
                <a:latin typeface="Verdana"/>
                <a:cs typeface="Verdana"/>
              </a:rPr>
              <a:t>modo, </a:t>
            </a:r>
            <a:r>
              <a:rPr lang="es-ES" sz="1600" dirty="0">
                <a:latin typeface="Verdana"/>
                <a:cs typeface="Verdana"/>
              </a:rPr>
              <a:t>nos </a:t>
            </a:r>
            <a:r>
              <a:rPr lang="es-ES" sz="1600" spc="-5" dirty="0">
                <a:latin typeface="Verdana"/>
                <a:cs typeface="Verdana"/>
              </a:rPr>
              <a:t>aseguramos que </a:t>
            </a:r>
            <a:r>
              <a:rPr lang="es-ES" sz="1600" dirty="0">
                <a:latin typeface="Verdana"/>
                <a:cs typeface="Verdana"/>
              </a:rPr>
              <a:t>estamos cumpliendo  </a:t>
            </a:r>
            <a:r>
              <a:rPr lang="es-ES" sz="1600" spc="-5" dirty="0">
                <a:latin typeface="Verdana"/>
                <a:cs typeface="Verdana"/>
              </a:rPr>
              <a:t>las expectativas de la colaboración </a:t>
            </a:r>
            <a:r>
              <a:rPr lang="es-ES" sz="1600" dirty="0">
                <a:latin typeface="Verdana"/>
                <a:cs typeface="Verdana"/>
              </a:rPr>
              <a:t>en </a:t>
            </a:r>
            <a:r>
              <a:rPr lang="es-ES" sz="1600" spc="-5" dirty="0">
                <a:latin typeface="Verdana"/>
                <a:cs typeface="Verdana"/>
              </a:rPr>
              <a:t>todo momento, </a:t>
            </a:r>
            <a:r>
              <a:rPr lang="es-ES" sz="1600" dirty="0">
                <a:latin typeface="Verdana"/>
                <a:cs typeface="Verdana"/>
              </a:rPr>
              <a:t>y </a:t>
            </a:r>
            <a:r>
              <a:rPr lang="es-ES" sz="1600" spc="-5" dirty="0">
                <a:latin typeface="Verdana"/>
                <a:cs typeface="Verdana"/>
              </a:rPr>
              <a:t>tenemos la  posibilidad de </a:t>
            </a:r>
            <a:r>
              <a:rPr lang="es-ES" sz="1600" dirty="0">
                <a:latin typeface="Verdana"/>
                <a:cs typeface="Verdana"/>
              </a:rPr>
              <a:t>aplicar </a:t>
            </a:r>
            <a:r>
              <a:rPr lang="es-ES" sz="1600" spc="-5" dirty="0">
                <a:latin typeface="Verdana"/>
                <a:cs typeface="Verdana"/>
              </a:rPr>
              <a:t>mejoras </a:t>
            </a:r>
            <a:r>
              <a:rPr lang="es-ES" sz="1600" dirty="0">
                <a:latin typeface="Verdana"/>
                <a:cs typeface="Verdana"/>
              </a:rPr>
              <a:t>y </a:t>
            </a:r>
            <a:r>
              <a:rPr lang="es-ES" sz="1600" spc="-5" dirty="0">
                <a:latin typeface="Verdana"/>
                <a:cs typeface="Verdana"/>
              </a:rPr>
              <a:t>rectificar</a:t>
            </a:r>
            <a:r>
              <a:rPr lang="es-ES" sz="1600" spc="-25" dirty="0">
                <a:latin typeface="Verdana"/>
                <a:cs typeface="Verdana"/>
              </a:rPr>
              <a:t> </a:t>
            </a:r>
            <a:r>
              <a:rPr lang="es-ES" sz="1600" dirty="0">
                <a:latin typeface="Verdana"/>
                <a:cs typeface="Verdana"/>
              </a:rPr>
              <a:t>errores.</a:t>
            </a:r>
          </a:p>
          <a:p>
            <a:pPr marL="12700" marR="5080">
              <a:lnSpc>
                <a:spcPct val="100000"/>
              </a:lnSpc>
              <a:spcBef>
                <a:spcPts val="100"/>
              </a:spcBef>
            </a:pPr>
            <a:endParaRPr sz="1600" dirty="0">
              <a:latin typeface="Verdana"/>
              <a:cs typeface="Verdana"/>
            </a:endParaRPr>
          </a:p>
        </p:txBody>
      </p:sp>
      <p:sp>
        <p:nvSpPr>
          <p:cNvPr id="16" name="Text Placeholder 23">
            <a:extLst>
              <a:ext uri="{FF2B5EF4-FFF2-40B4-BE49-F238E27FC236}">
                <a16:creationId xmlns:a16="http://schemas.microsoft.com/office/drawing/2014/main" id="{8660B190-0DA2-A34A-80FC-7E6109D85778}"/>
              </a:ext>
            </a:extLst>
          </p:cNvPr>
          <p:cNvSpPr>
            <a:spLocks noGrp="1"/>
          </p:cNvSpPr>
          <p:nvPr>
            <p:ph type="body" sz="quarter" idx="28" hasCustomPrompt="1"/>
          </p:nvPr>
        </p:nvSpPr>
        <p:spPr>
          <a:xfrm>
            <a:off x="381000" y="2994612"/>
            <a:ext cx="2590800" cy="1501187"/>
          </a:xfrm>
          <a:prstGeom prst="rect">
            <a:avLst/>
          </a:prstGeom>
        </p:spPr>
        <p:txBody>
          <a:bodyPr/>
          <a:lstStyle>
            <a:lvl1pPr marL="0" indent="0">
              <a:buNone/>
              <a:defRPr sz="26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1" name="Text Placeholder 23">
            <a:extLst>
              <a:ext uri="{FF2B5EF4-FFF2-40B4-BE49-F238E27FC236}">
                <a16:creationId xmlns:a16="http://schemas.microsoft.com/office/drawing/2014/main" id="{5BBFFB16-3972-0B40-BFB6-338726613C14}"/>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Tree>
    <p:extLst>
      <p:ext uri="{BB962C8B-B14F-4D97-AF65-F5344CB8AC3E}">
        <p14:creationId xmlns:p14="http://schemas.microsoft.com/office/powerpoint/2010/main" val="7408072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bjetivo">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 name="Text Placeholder 23">
            <a:extLst>
              <a:ext uri="{FF2B5EF4-FFF2-40B4-BE49-F238E27FC236}">
                <a16:creationId xmlns:a16="http://schemas.microsoft.com/office/drawing/2014/main" id="{B77CCCFE-9531-A94C-AF27-86B894B6AD7C}"/>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2" name="object 5">
            <a:extLst>
              <a:ext uri="{FF2B5EF4-FFF2-40B4-BE49-F238E27FC236}">
                <a16:creationId xmlns:a16="http://schemas.microsoft.com/office/drawing/2014/main" id="{B85332EB-08A4-FB42-9EA1-C11851267E1B}"/>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
        <p:nvSpPr>
          <p:cNvPr id="11" name="object 11">
            <a:extLst>
              <a:ext uri="{FF2B5EF4-FFF2-40B4-BE49-F238E27FC236}">
                <a16:creationId xmlns:a16="http://schemas.microsoft.com/office/drawing/2014/main" id="{1050DA29-6160-C54F-AE9C-15C9F94CA2E7}"/>
              </a:ext>
            </a:extLst>
          </p:cNvPr>
          <p:cNvSpPr txBox="1"/>
          <p:nvPr userDrawn="1"/>
        </p:nvSpPr>
        <p:spPr>
          <a:xfrm>
            <a:off x="444500" y="3070819"/>
            <a:ext cx="2527300" cy="1198880"/>
          </a:xfrm>
          <a:prstGeom prst="rect">
            <a:avLst/>
          </a:prstGeom>
        </p:spPr>
        <p:txBody>
          <a:bodyPr vert="horz" wrap="square" lIns="0" tIns="12700" rIns="0" bIns="0" rtlCol="0">
            <a:spAutoFit/>
          </a:bodyPr>
          <a:lstStyle/>
          <a:p>
            <a:pPr marL="12700" marR="5080">
              <a:lnSpc>
                <a:spcPct val="100000"/>
              </a:lnSpc>
              <a:spcBef>
                <a:spcPts val="100"/>
              </a:spcBef>
            </a:pPr>
            <a:r>
              <a:rPr sz="1100" b="1" spc="-5" dirty="0">
                <a:latin typeface="Verdana"/>
                <a:cs typeface="Verdana"/>
              </a:rPr>
              <a:t>“Boutique” </a:t>
            </a:r>
            <a:r>
              <a:rPr sz="1100" b="1" dirty="0">
                <a:latin typeface="Verdana"/>
                <a:cs typeface="Verdana"/>
              </a:rPr>
              <a:t>tecnológica</a:t>
            </a:r>
            <a:r>
              <a:rPr sz="1100" b="1" spc="-90" dirty="0">
                <a:latin typeface="Verdana"/>
                <a:cs typeface="Verdana"/>
              </a:rPr>
              <a:t> </a:t>
            </a:r>
            <a:r>
              <a:rPr sz="1100" b="1" spc="-5" dirty="0">
                <a:latin typeface="Verdana"/>
                <a:cs typeface="Verdana"/>
              </a:rPr>
              <a:t>que  nace en</a:t>
            </a:r>
            <a:r>
              <a:rPr sz="1100" b="1" spc="-90" dirty="0">
                <a:latin typeface="Verdana"/>
                <a:cs typeface="Verdana"/>
              </a:rPr>
              <a:t> </a:t>
            </a:r>
            <a:r>
              <a:rPr sz="1100" b="1" dirty="0">
                <a:latin typeface="Verdana"/>
                <a:cs typeface="Verdana"/>
              </a:rPr>
              <a:t>Barcelona</a:t>
            </a:r>
            <a:endParaRPr sz="1100" dirty="0">
              <a:latin typeface="Verdana"/>
              <a:cs typeface="Verdana"/>
            </a:endParaRPr>
          </a:p>
          <a:p>
            <a:pPr marL="12700" marR="158750">
              <a:lnSpc>
                <a:spcPct val="100000"/>
              </a:lnSpc>
            </a:pPr>
            <a:r>
              <a:rPr sz="1100" b="1" spc="-5" dirty="0">
                <a:latin typeface="Verdana"/>
                <a:cs typeface="Verdana"/>
              </a:rPr>
              <a:t>pero con una filosofía  </a:t>
            </a:r>
            <a:r>
              <a:rPr sz="1100" b="1" dirty="0">
                <a:latin typeface="Verdana"/>
                <a:cs typeface="Verdana"/>
              </a:rPr>
              <a:t>japonesa: apuesta </a:t>
            </a:r>
            <a:r>
              <a:rPr sz="1100" b="1" spc="-5" dirty="0">
                <a:latin typeface="Verdana"/>
                <a:cs typeface="Verdana"/>
              </a:rPr>
              <a:t>por </a:t>
            </a:r>
            <a:r>
              <a:rPr sz="1100" b="1" dirty="0">
                <a:latin typeface="Verdana"/>
                <a:cs typeface="Verdana"/>
              </a:rPr>
              <a:t>la  </a:t>
            </a:r>
            <a:r>
              <a:rPr sz="1100" b="1" spc="-10" dirty="0">
                <a:latin typeface="Verdana"/>
                <a:cs typeface="Verdana"/>
              </a:rPr>
              <a:t>eficiencia, </a:t>
            </a:r>
            <a:r>
              <a:rPr sz="1100" b="1" dirty="0">
                <a:latin typeface="Verdana"/>
                <a:cs typeface="Verdana"/>
              </a:rPr>
              <a:t>la </a:t>
            </a:r>
            <a:r>
              <a:rPr sz="1100" b="1" spc="-5" dirty="0">
                <a:latin typeface="Verdana"/>
                <a:cs typeface="Verdana"/>
              </a:rPr>
              <a:t>calidad, </a:t>
            </a:r>
            <a:r>
              <a:rPr sz="1100" b="1" dirty="0">
                <a:latin typeface="Verdana"/>
                <a:cs typeface="Verdana"/>
              </a:rPr>
              <a:t>la  innovación tecnológica y  </a:t>
            </a:r>
            <a:r>
              <a:rPr sz="1100" b="1" spc="-5" dirty="0">
                <a:latin typeface="Verdana"/>
                <a:cs typeface="Verdana"/>
              </a:rPr>
              <a:t>sobre </a:t>
            </a:r>
            <a:r>
              <a:rPr sz="1100" b="1" dirty="0">
                <a:latin typeface="Verdana"/>
                <a:cs typeface="Verdana"/>
              </a:rPr>
              <a:t>todo la</a:t>
            </a:r>
            <a:r>
              <a:rPr sz="1100" b="1" spc="-95" dirty="0">
                <a:latin typeface="Verdana"/>
                <a:cs typeface="Verdana"/>
              </a:rPr>
              <a:t> </a:t>
            </a:r>
            <a:r>
              <a:rPr sz="1100" b="1" spc="-5" dirty="0">
                <a:latin typeface="Verdana"/>
                <a:cs typeface="Verdana"/>
              </a:rPr>
              <a:t>honestidad.</a:t>
            </a:r>
            <a:endParaRPr sz="1100" dirty="0">
              <a:latin typeface="Verdana"/>
              <a:cs typeface="Verdana"/>
            </a:endParaRPr>
          </a:p>
        </p:txBody>
      </p:sp>
      <p:sp>
        <p:nvSpPr>
          <p:cNvPr id="13" name="object 2">
            <a:extLst>
              <a:ext uri="{FF2B5EF4-FFF2-40B4-BE49-F238E27FC236}">
                <a16:creationId xmlns:a16="http://schemas.microsoft.com/office/drawing/2014/main" id="{071D87C7-B79A-9D42-AD03-08E40FAF91EE}"/>
              </a:ext>
            </a:extLst>
          </p:cNvPr>
          <p:cNvSpPr txBox="1"/>
          <p:nvPr userDrawn="1"/>
        </p:nvSpPr>
        <p:spPr>
          <a:xfrm>
            <a:off x="8714484" y="2025045"/>
            <a:ext cx="1052195" cy="340995"/>
          </a:xfrm>
          <a:prstGeom prst="rect">
            <a:avLst/>
          </a:prstGeom>
        </p:spPr>
        <p:txBody>
          <a:bodyPr vert="horz" wrap="square" lIns="0" tIns="15240" rIns="0" bIns="0" rtlCol="0">
            <a:spAutoFit/>
          </a:bodyPr>
          <a:lstStyle/>
          <a:p>
            <a:pPr marL="12700">
              <a:lnSpc>
                <a:spcPct val="100000"/>
              </a:lnSpc>
              <a:spcBef>
                <a:spcPts val="120"/>
              </a:spcBef>
            </a:pPr>
            <a:r>
              <a:rPr sz="2050" b="1" spc="5" dirty="0">
                <a:solidFill>
                  <a:srgbClr val="2B2E30"/>
                </a:solidFill>
                <a:latin typeface="Verdana"/>
                <a:cs typeface="Verdana"/>
              </a:rPr>
              <a:t>Cliente</a:t>
            </a:r>
            <a:endParaRPr sz="2050">
              <a:latin typeface="Verdana"/>
              <a:cs typeface="Verdana"/>
            </a:endParaRPr>
          </a:p>
        </p:txBody>
      </p:sp>
      <p:sp>
        <p:nvSpPr>
          <p:cNvPr id="14" name="object 3">
            <a:extLst>
              <a:ext uri="{FF2B5EF4-FFF2-40B4-BE49-F238E27FC236}">
                <a16:creationId xmlns:a16="http://schemas.microsoft.com/office/drawing/2014/main" id="{43A629BB-FEE4-9C48-83BE-78679D2FB679}"/>
              </a:ext>
            </a:extLst>
          </p:cNvPr>
          <p:cNvSpPr txBox="1"/>
          <p:nvPr userDrawn="1"/>
        </p:nvSpPr>
        <p:spPr>
          <a:xfrm>
            <a:off x="9813837" y="4429321"/>
            <a:ext cx="1127760" cy="340995"/>
          </a:xfrm>
          <a:prstGeom prst="rect">
            <a:avLst/>
          </a:prstGeom>
        </p:spPr>
        <p:txBody>
          <a:bodyPr vert="horz" wrap="square" lIns="0" tIns="15240" rIns="0" bIns="0" rtlCol="0">
            <a:spAutoFit/>
          </a:bodyPr>
          <a:lstStyle/>
          <a:p>
            <a:pPr marL="12700">
              <a:lnSpc>
                <a:spcPct val="100000"/>
              </a:lnSpc>
              <a:spcBef>
                <a:spcPts val="120"/>
              </a:spcBef>
            </a:pPr>
            <a:r>
              <a:rPr sz="2050" b="1" spc="5" dirty="0">
                <a:solidFill>
                  <a:srgbClr val="2B2E30"/>
                </a:solidFill>
                <a:latin typeface="Verdana"/>
                <a:cs typeface="Verdana"/>
              </a:rPr>
              <a:t>Toki</a:t>
            </a:r>
            <a:r>
              <a:rPr sz="2050" b="1" spc="0" dirty="0">
                <a:solidFill>
                  <a:srgbClr val="2B2E30"/>
                </a:solidFill>
                <a:latin typeface="Verdana"/>
                <a:cs typeface="Verdana"/>
              </a:rPr>
              <a:t>ot</a:t>
            </a:r>
            <a:r>
              <a:rPr sz="2050" b="1" spc="5" dirty="0">
                <a:solidFill>
                  <a:srgbClr val="2B2E30"/>
                </a:solidFill>
                <a:latin typeface="Verdana"/>
                <a:cs typeface="Verdana"/>
              </a:rPr>
              <a:t>a</a:t>
            </a:r>
            <a:endParaRPr sz="2050">
              <a:latin typeface="Verdana"/>
              <a:cs typeface="Verdana"/>
            </a:endParaRPr>
          </a:p>
        </p:txBody>
      </p:sp>
      <p:sp>
        <p:nvSpPr>
          <p:cNvPr id="17" name="object 4">
            <a:extLst>
              <a:ext uri="{FF2B5EF4-FFF2-40B4-BE49-F238E27FC236}">
                <a16:creationId xmlns:a16="http://schemas.microsoft.com/office/drawing/2014/main" id="{C1EF8BBA-5AAF-D24C-AF06-D12365979A25}"/>
              </a:ext>
            </a:extLst>
          </p:cNvPr>
          <p:cNvSpPr txBox="1"/>
          <p:nvPr userDrawn="1"/>
        </p:nvSpPr>
        <p:spPr>
          <a:xfrm>
            <a:off x="7483430" y="4429321"/>
            <a:ext cx="1447165" cy="340995"/>
          </a:xfrm>
          <a:prstGeom prst="rect">
            <a:avLst/>
          </a:prstGeom>
        </p:spPr>
        <p:txBody>
          <a:bodyPr vert="horz" wrap="square" lIns="0" tIns="15240" rIns="0" bIns="0" rtlCol="0">
            <a:spAutoFit/>
          </a:bodyPr>
          <a:lstStyle/>
          <a:p>
            <a:pPr marL="12700">
              <a:lnSpc>
                <a:spcPct val="100000"/>
              </a:lnSpc>
              <a:spcBef>
                <a:spcPts val="120"/>
              </a:spcBef>
            </a:pPr>
            <a:r>
              <a:rPr sz="2050" b="1" spc="0" dirty="0">
                <a:solidFill>
                  <a:srgbClr val="2B2E30"/>
                </a:solidFill>
                <a:latin typeface="Verdana"/>
                <a:cs typeface="Verdana"/>
              </a:rPr>
              <a:t>Consultor</a:t>
            </a:r>
            <a:endParaRPr sz="2050">
              <a:latin typeface="Verdana"/>
              <a:cs typeface="Verdana"/>
            </a:endParaRPr>
          </a:p>
        </p:txBody>
      </p:sp>
      <p:sp>
        <p:nvSpPr>
          <p:cNvPr id="18" name="object 5">
            <a:extLst>
              <a:ext uri="{FF2B5EF4-FFF2-40B4-BE49-F238E27FC236}">
                <a16:creationId xmlns:a16="http://schemas.microsoft.com/office/drawing/2014/main" id="{FA1E851A-A553-9740-9E0F-822699B9FB3B}"/>
              </a:ext>
            </a:extLst>
          </p:cNvPr>
          <p:cNvSpPr/>
          <p:nvPr userDrawn="1"/>
        </p:nvSpPr>
        <p:spPr>
          <a:xfrm>
            <a:off x="8153193" y="2552179"/>
            <a:ext cx="2105660" cy="1787525"/>
          </a:xfrm>
          <a:custGeom>
            <a:avLst/>
            <a:gdLst/>
            <a:ahLst/>
            <a:cxnLst/>
            <a:rect l="l" t="t" r="r" b="b"/>
            <a:pathLst>
              <a:path w="2105659" h="1787525">
                <a:moveTo>
                  <a:pt x="1052817" y="0"/>
                </a:moveTo>
                <a:lnTo>
                  <a:pt x="0" y="1787385"/>
                </a:lnTo>
                <a:lnTo>
                  <a:pt x="2105634" y="1787385"/>
                </a:lnTo>
                <a:lnTo>
                  <a:pt x="1052817" y="0"/>
                </a:lnTo>
                <a:close/>
              </a:path>
            </a:pathLst>
          </a:custGeom>
          <a:solidFill>
            <a:srgbClr val="C82026"/>
          </a:solidFill>
        </p:spPr>
        <p:txBody>
          <a:bodyPr wrap="square" lIns="0" tIns="0" rIns="0" bIns="0" rtlCol="0"/>
          <a:lstStyle/>
          <a:p>
            <a:endParaRPr/>
          </a:p>
        </p:txBody>
      </p:sp>
      <p:sp>
        <p:nvSpPr>
          <p:cNvPr id="19" name="object 6">
            <a:extLst>
              <a:ext uri="{FF2B5EF4-FFF2-40B4-BE49-F238E27FC236}">
                <a16:creationId xmlns:a16="http://schemas.microsoft.com/office/drawing/2014/main" id="{53AF0DEE-A4A1-5240-B8AD-A6C86B81C67E}"/>
              </a:ext>
            </a:extLst>
          </p:cNvPr>
          <p:cNvSpPr txBox="1"/>
          <p:nvPr userDrawn="1"/>
        </p:nvSpPr>
        <p:spPr>
          <a:xfrm>
            <a:off x="8559144" y="3371296"/>
            <a:ext cx="1362075" cy="656590"/>
          </a:xfrm>
          <a:prstGeom prst="rect">
            <a:avLst/>
          </a:prstGeom>
        </p:spPr>
        <p:txBody>
          <a:bodyPr vert="horz" wrap="square" lIns="0" tIns="12065" rIns="0" bIns="0" rtlCol="0">
            <a:spAutoFit/>
          </a:bodyPr>
          <a:lstStyle/>
          <a:p>
            <a:pPr marL="12700" marR="5080" indent="227965">
              <a:lnSpc>
                <a:spcPct val="101000"/>
              </a:lnSpc>
              <a:spcBef>
                <a:spcPts val="95"/>
              </a:spcBef>
            </a:pPr>
            <a:r>
              <a:rPr sz="2050" b="1" spc="5" dirty="0">
                <a:solidFill>
                  <a:srgbClr val="FFFFFF"/>
                </a:solidFill>
                <a:latin typeface="Verdana"/>
                <a:cs typeface="Verdana"/>
              </a:rPr>
              <a:t>Todos  </a:t>
            </a:r>
            <a:r>
              <a:rPr sz="2050" b="1" spc="0" dirty="0">
                <a:solidFill>
                  <a:srgbClr val="FFFFFF"/>
                </a:solidFill>
                <a:latin typeface="Verdana"/>
                <a:cs typeface="Verdana"/>
              </a:rPr>
              <a:t>ganamo</a:t>
            </a:r>
            <a:r>
              <a:rPr sz="2050" b="1" spc="5" dirty="0">
                <a:solidFill>
                  <a:srgbClr val="FFFFFF"/>
                </a:solidFill>
                <a:latin typeface="Verdana"/>
                <a:cs typeface="Verdana"/>
              </a:rPr>
              <a:t>s</a:t>
            </a:r>
            <a:endParaRPr sz="2050" dirty="0">
              <a:latin typeface="Verdana"/>
              <a:cs typeface="Verdana"/>
            </a:endParaRPr>
          </a:p>
        </p:txBody>
      </p:sp>
      <p:sp>
        <p:nvSpPr>
          <p:cNvPr id="20" name="object 7">
            <a:extLst>
              <a:ext uri="{FF2B5EF4-FFF2-40B4-BE49-F238E27FC236}">
                <a16:creationId xmlns:a16="http://schemas.microsoft.com/office/drawing/2014/main" id="{D2960335-F509-1142-A4FB-9A1B9A85DAF3}"/>
              </a:ext>
            </a:extLst>
          </p:cNvPr>
          <p:cNvSpPr txBox="1"/>
          <p:nvPr userDrawn="1"/>
        </p:nvSpPr>
        <p:spPr>
          <a:xfrm>
            <a:off x="3993917" y="2264745"/>
            <a:ext cx="3213100" cy="807085"/>
          </a:xfrm>
          <a:prstGeom prst="rect">
            <a:avLst/>
          </a:prstGeom>
        </p:spPr>
        <p:txBody>
          <a:bodyPr vert="horz" wrap="square" lIns="0" tIns="12065" rIns="0" bIns="0" rtlCol="0">
            <a:spAutoFit/>
          </a:bodyPr>
          <a:lstStyle/>
          <a:p>
            <a:pPr marL="26670" marR="5080" indent="-14604">
              <a:lnSpc>
                <a:spcPct val="100499"/>
              </a:lnSpc>
              <a:spcBef>
                <a:spcPts val="95"/>
              </a:spcBef>
            </a:pPr>
            <a:r>
              <a:rPr sz="2550" b="1" spc="0" dirty="0">
                <a:solidFill>
                  <a:srgbClr val="2B2E30"/>
                </a:solidFill>
                <a:latin typeface="Verdana"/>
                <a:cs typeface="Verdana"/>
              </a:rPr>
              <a:t>Nuestro </a:t>
            </a:r>
            <a:r>
              <a:rPr sz="2550" b="1" dirty="0">
                <a:solidFill>
                  <a:srgbClr val="2B2E30"/>
                </a:solidFill>
                <a:latin typeface="Verdana"/>
                <a:cs typeface="Verdana"/>
              </a:rPr>
              <a:t>objetivo:  </a:t>
            </a:r>
            <a:r>
              <a:rPr sz="2550" b="1" spc="0" dirty="0">
                <a:solidFill>
                  <a:srgbClr val="2B2E30"/>
                </a:solidFill>
                <a:latin typeface="Verdana"/>
                <a:cs typeface="Verdana"/>
              </a:rPr>
              <a:t>Win – Win –</a:t>
            </a:r>
            <a:r>
              <a:rPr sz="2550" b="1" spc="-75" dirty="0">
                <a:solidFill>
                  <a:srgbClr val="2B2E30"/>
                </a:solidFill>
                <a:latin typeface="Verdana"/>
                <a:cs typeface="Verdana"/>
              </a:rPr>
              <a:t> </a:t>
            </a:r>
            <a:r>
              <a:rPr sz="2550" b="1" dirty="0">
                <a:solidFill>
                  <a:srgbClr val="2B2E30"/>
                </a:solidFill>
                <a:latin typeface="Verdana"/>
                <a:cs typeface="Verdana"/>
              </a:rPr>
              <a:t>Win.</a:t>
            </a:r>
            <a:endParaRPr sz="2550" dirty="0">
              <a:latin typeface="Verdana"/>
              <a:cs typeface="Verdana"/>
            </a:endParaRPr>
          </a:p>
        </p:txBody>
      </p:sp>
      <p:sp>
        <p:nvSpPr>
          <p:cNvPr id="21" name="object 8">
            <a:extLst>
              <a:ext uri="{FF2B5EF4-FFF2-40B4-BE49-F238E27FC236}">
                <a16:creationId xmlns:a16="http://schemas.microsoft.com/office/drawing/2014/main" id="{6583B11C-5E3F-4740-B634-C7FAB77436CC}"/>
              </a:ext>
            </a:extLst>
          </p:cNvPr>
          <p:cNvSpPr txBox="1"/>
          <p:nvPr userDrawn="1"/>
        </p:nvSpPr>
        <p:spPr>
          <a:xfrm>
            <a:off x="3568683" y="3436905"/>
            <a:ext cx="4060825" cy="807085"/>
          </a:xfrm>
          <a:prstGeom prst="rect">
            <a:avLst/>
          </a:prstGeom>
        </p:spPr>
        <p:txBody>
          <a:bodyPr vert="horz" wrap="square" lIns="0" tIns="12065" rIns="0" bIns="0" rtlCol="0">
            <a:spAutoFit/>
          </a:bodyPr>
          <a:lstStyle/>
          <a:p>
            <a:pPr marL="678815" marR="5080" indent="-666750">
              <a:lnSpc>
                <a:spcPct val="100499"/>
              </a:lnSpc>
              <a:spcBef>
                <a:spcPts val="95"/>
              </a:spcBef>
            </a:pPr>
            <a:r>
              <a:rPr sz="2550" b="1" spc="0" dirty="0">
                <a:solidFill>
                  <a:srgbClr val="2B2E30"/>
                </a:solidFill>
                <a:latin typeface="Verdana"/>
                <a:cs typeface="Verdana"/>
              </a:rPr>
              <a:t>De una forma</a:t>
            </a:r>
            <a:r>
              <a:rPr sz="2550" b="1" spc="-165" dirty="0">
                <a:solidFill>
                  <a:srgbClr val="2B2E30"/>
                </a:solidFill>
                <a:latin typeface="Verdana"/>
                <a:cs typeface="Verdana"/>
              </a:rPr>
              <a:t> </a:t>
            </a:r>
            <a:r>
              <a:rPr sz="2550" b="1" dirty="0">
                <a:solidFill>
                  <a:srgbClr val="2B2E30"/>
                </a:solidFill>
                <a:latin typeface="Verdana"/>
                <a:cs typeface="Verdana"/>
              </a:rPr>
              <a:t>honesta  </a:t>
            </a:r>
            <a:r>
              <a:rPr sz="2550" b="1" spc="0" dirty="0">
                <a:solidFill>
                  <a:srgbClr val="2B2E30"/>
                </a:solidFill>
                <a:latin typeface="Verdana"/>
                <a:cs typeface="Verdana"/>
              </a:rPr>
              <a:t>y</a:t>
            </a:r>
            <a:r>
              <a:rPr sz="2550" b="1" spc="-70" dirty="0">
                <a:solidFill>
                  <a:srgbClr val="2B2E30"/>
                </a:solidFill>
                <a:latin typeface="Verdana"/>
                <a:cs typeface="Verdana"/>
              </a:rPr>
              <a:t> </a:t>
            </a:r>
            <a:r>
              <a:rPr sz="2550" b="1" spc="0" dirty="0">
                <a:solidFill>
                  <a:srgbClr val="2B2E30"/>
                </a:solidFill>
                <a:latin typeface="Verdana"/>
                <a:cs typeface="Verdana"/>
              </a:rPr>
              <a:t>colaborativa.</a:t>
            </a:r>
            <a:endParaRPr sz="2550" dirty="0">
              <a:latin typeface="Verdana"/>
              <a:cs typeface="Verdana"/>
            </a:endParaRPr>
          </a:p>
        </p:txBody>
      </p:sp>
      <p:sp>
        <p:nvSpPr>
          <p:cNvPr id="15" name="Text Placeholder 23">
            <a:extLst>
              <a:ext uri="{FF2B5EF4-FFF2-40B4-BE49-F238E27FC236}">
                <a16:creationId xmlns:a16="http://schemas.microsoft.com/office/drawing/2014/main" id="{C4FECBCC-9212-7346-AF39-64E0A7489644}"/>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Tree>
    <p:extLst>
      <p:ext uri="{BB962C8B-B14F-4D97-AF65-F5344CB8AC3E}">
        <p14:creationId xmlns:p14="http://schemas.microsoft.com/office/powerpoint/2010/main" val="3898106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sotros">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 name="Text Placeholder 23">
            <a:extLst>
              <a:ext uri="{FF2B5EF4-FFF2-40B4-BE49-F238E27FC236}">
                <a16:creationId xmlns:a16="http://schemas.microsoft.com/office/drawing/2014/main" id="{B77CCCFE-9531-A94C-AF27-86B894B6AD7C}"/>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2" name="object 5">
            <a:extLst>
              <a:ext uri="{FF2B5EF4-FFF2-40B4-BE49-F238E27FC236}">
                <a16:creationId xmlns:a16="http://schemas.microsoft.com/office/drawing/2014/main" id="{B85332EB-08A4-FB42-9EA1-C11851267E1B}"/>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
        <p:nvSpPr>
          <p:cNvPr id="15" name="object 2">
            <a:extLst>
              <a:ext uri="{FF2B5EF4-FFF2-40B4-BE49-F238E27FC236}">
                <a16:creationId xmlns:a16="http://schemas.microsoft.com/office/drawing/2014/main" id="{76636C53-3907-8D48-A4B8-56E57AA3DEA4}"/>
              </a:ext>
            </a:extLst>
          </p:cNvPr>
          <p:cNvSpPr txBox="1">
            <a:spLocks noGrp="1"/>
          </p:cNvSpPr>
          <p:nvPr>
            <p:ph type="title"/>
          </p:nvPr>
        </p:nvSpPr>
        <p:spPr>
          <a:xfrm>
            <a:off x="3644900" y="609600"/>
            <a:ext cx="2625725" cy="366395"/>
          </a:xfrm>
          <a:prstGeom prst="rect">
            <a:avLst/>
          </a:prstGeom>
        </p:spPr>
        <p:txBody>
          <a:bodyPr vert="horz" wrap="square" lIns="0" tIns="17145" rIns="0" bIns="0" rtlCol="0">
            <a:spAutoFit/>
          </a:bodyPr>
          <a:lstStyle>
            <a:lvl1pPr>
              <a:defRPr sz="220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marL="12700">
              <a:lnSpc>
                <a:spcPct val="100000"/>
              </a:lnSpc>
              <a:spcBef>
                <a:spcPts val="135"/>
              </a:spcBef>
            </a:pPr>
            <a:r>
              <a:rPr sz="2200" spc="15" dirty="0">
                <a:solidFill>
                  <a:srgbClr val="C82026"/>
                </a:solidFill>
              </a:rPr>
              <a:t>+80</a:t>
            </a:r>
            <a:r>
              <a:rPr sz="2200" spc="-65" dirty="0">
                <a:solidFill>
                  <a:srgbClr val="C82026"/>
                </a:solidFill>
              </a:rPr>
              <a:t> </a:t>
            </a:r>
            <a:r>
              <a:rPr sz="2200" spc="10" dirty="0">
                <a:solidFill>
                  <a:srgbClr val="C82026"/>
                </a:solidFill>
              </a:rPr>
              <a:t>consultores</a:t>
            </a:r>
            <a:endParaRPr sz="2200" dirty="0"/>
          </a:p>
        </p:txBody>
      </p:sp>
      <p:sp>
        <p:nvSpPr>
          <p:cNvPr id="11" name="Text Placeholder 23">
            <a:extLst>
              <a:ext uri="{FF2B5EF4-FFF2-40B4-BE49-F238E27FC236}">
                <a16:creationId xmlns:a16="http://schemas.microsoft.com/office/drawing/2014/main" id="{66D31226-CDDB-3046-89CB-2543ACED9214}"/>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13" name="object 3">
            <a:extLst>
              <a:ext uri="{FF2B5EF4-FFF2-40B4-BE49-F238E27FC236}">
                <a16:creationId xmlns:a16="http://schemas.microsoft.com/office/drawing/2014/main" id="{B740D31B-DF6E-E542-A3B1-2A6F25EC8453}"/>
              </a:ext>
            </a:extLst>
          </p:cNvPr>
          <p:cNvSpPr txBox="1"/>
          <p:nvPr userDrawn="1"/>
        </p:nvSpPr>
        <p:spPr>
          <a:xfrm>
            <a:off x="3644900" y="1216437"/>
            <a:ext cx="5591810" cy="874598"/>
          </a:xfrm>
          <a:prstGeom prst="rect">
            <a:avLst/>
          </a:prstGeom>
        </p:spPr>
        <p:txBody>
          <a:bodyPr vert="horz" wrap="square" lIns="0" tIns="12700" rIns="0" bIns="0" rtlCol="0">
            <a:spAutoFit/>
          </a:bodyPr>
          <a:lstStyle/>
          <a:p>
            <a:pPr marL="12700" marR="5080">
              <a:lnSpc>
                <a:spcPct val="100000"/>
              </a:lnSpc>
              <a:spcBef>
                <a:spcPts val="100"/>
              </a:spcBef>
            </a:pPr>
            <a:r>
              <a:rPr sz="1400" spc="-5" dirty="0">
                <a:solidFill>
                  <a:srgbClr val="2B2E30"/>
                </a:solidFill>
                <a:latin typeface="Verdana"/>
                <a:cs typeface="Verdana"/>
              </a:rPr>
              <a:t>Expertos </a:t>
            </a:r>
            <a:r>
              <a:rPr sz="1400" dirty="0">
                <a:solidFill>
                  <a:srgbClr val="2B2E30"/>
                </a:solidFill>
                <a:latin typeface="Verdana"/>
                <a:cs typeface="Verdana"/>
              </a:rPr>
              <a:t>y especializados en uno o </a:t>
            </a:r>
            <a:r>
              <a:rPr sz="1400" spc="-10" dirty="0">
                <a:solidFill>
                  <a:srgbClr val="2B2E30"/>
                </a:solidFill>
                <a:latin typeface="Verdana"/>
                <a:cs typeface="Verdana"/>
              </a:rPr>
              <a:t>varios </a:t>
            </a:r>
            <a:r>
              <a:rPr sz="1400" spc="-5" dirty="0">
                <a:solidFill>
                  <a:srgbClr val="2B2E30"/>
                </a:solidFill>
                <a:latin typeface="Verdana"/>
                <a:cs typeface="Verdana"/>
              </a:rPr>
              <a:t>de los </a:t>
            </a:r>
            <a:r>
              <a:rPr sz="1400" dirty="0">
                <a:solidFill>
                  <a:srgbClr val="2B2E30"/>
                </a:solidFill>
                <a:latin typeface="Verdana"/>
                <a:cs typeface="Verdana"/>
              </a:rPr>
              <a:t>siguientes  ámbitos: Soluciones </a:t>
            </a:r>
            <a:r>
              <a:rPr sz="1400" spc="-5" dirty="0">
                <a:solidFill>
                  <a:srgbClr val="2B2E30"/>
                </a:solidFill>
                <a:latin typeface="Verdana"/>
                <a:cs typeface="Verdana"/>
              </a:rPr>
              <a:t>de Infraestructura,</a:t>
            </a:r>
            <a:r>
              <a:rPr sz="1400" spc="-70" dirty="0">
                <a:solidFill>
                  <a:srgbClr val="2B2E30"/>
                </a:solidFill>
                <a:latin typeface="Verdana"/>
                <a:cs typeface="Verdana"/>
              </a:rPr>
              <a:t> </a:t>
            </a:r>
            <a:r>
              <a:rPr sz="1400" spc="-5" dirty="0" err="1">
                <a:solidFill>
                  <a:srgbClr val="2B2E30"/>
                </a:solidFill>
                <a:latin typeface="Verdana"/>
                <a:cs typeface="Verdana"/>
              </a:rPr>
              <a:t>Entornos</a:t>
            </a:r>
            <a:r>
              <a:rPr lang="es-ES" sz="1400" spc="0" dirty="0">
                <a:solidFill>
                  <a:schemeClr val="tx1"/>
                </a:solidFill>
                <a:latin typeface="Verdana"/>
                <a:cs typeface="Verdana"/>
              </a:rPr>
              <a:t> </a:t>
            </a:r>
            <a:r>
              <a:rPr sz="1400" spc="-5" dirty="0">
                <a:solidFill>
                  <a:srgbClr val="2B2E30"/>
                </a:solidFill>
                <a:latin typeface="Verdana"/>
                <a:cs typeface="Verdana"/>
              </a:rPr>
              <a:t>Cloud, </a:t>
            </a:r>
            <a:r>
              <a:rPr sz="1400" dirty="0">
                <a:solidFill>
                  <a:srgbClr val="2B2E30"/>
                </a:solidFill>
                <a:latin typeface="Verdana"/>
                <a:cs typeface="Verdana"/>
              </a:rPr>
              <a:t>Soluciones </a:t>
            </a:r>
            <a:r>
              <a:rPr sz="1400" spc="-5" dirty="0">
                <a:solidFill>
                  <a:srgbClr val="2B2E30"/>
                </a:solidFill>
                <a:latin typeface="Verdana"/>
                <a:cs typeface="Verdana"/>
              </a:rPr>
              <a:t>de Colaboración </a:t>
            </a:r>
            <a:r>
              <a:rPr sz="1400" dirty="0">
                <a:solidFill>
                  <a:srgbClr val="2B2E30"/>
                </a:solidFill>
                <a:latin typeface="Verdana"/>
                <a:cs typeface="Verdana"/>
              </a:rPr>
              <a:t>y </a:t>
            </a:r>
            <a:r>
              <a:rPr sz="1400" spc="-5" dirty="0">
                <a:solidFill>
                  <a:srgbClr val="2B2E30"/>
                </a:solidFill>
                <a:latin typeface="Verdana"/>
                <a:cs typeface="Verdana"/>
              </a:rPr>
              <a:t>Comunicación,  </a:t>
            </a:r>
            <a:r>
              <a:rPr sz="1400" dirty="0">
                <a:solidFill>
                  <a:srgbClr val="2B2E30"/>
                </a:solidFill>
                <a:latin typeface="Verdana"/>
                <a:cs typeface="Verdana"/>
              </a:rPr>
              <a:t>Aplicaciones </a:t>
            </a:r>
            <a:r>
              <a:rPr sz="1400" spc="-25" dirty="0">
                <a:solidFill>
                  <a:srgbClr val="2B2E30"/>
                </a:solidFill>
                <a:latin typeface="Verdana"/>
                <a:cs typeface="Verdana"/>
              </a:rPr>
              <a:t>Web </a:t>
            </a:r>
            <a:r>
              <a:rPr sz="1400" dirty="0">
                <a:solidFill>
                  <a:srgbClr val="2B2E30"/>
                </a:solidFill>
                <a:latin typeface="Verdana"/>
                <a:cs typeface="Verdana"/>
              </a:rPr>
              <a:t>y Apps Móviles. </a:t>
            </a:r>
            <a:r>
              <a:rPr sz="1400" spc="-5" dirty="0">
                <a:solidFill>
                  <a:srgbClr val="2B2E30"/>
                </a:solidFill>
                <a:latin typeface="Verdana"/>
                <a:cs typeface="Verdana"/>
              </a:rPr>
              <a:t>En </a:t>
            </a:r>
            <a:r>
              <a:rPr sz="1400" spc="-25" dirty="0">
                <a:solidFill>
                  <a:srgbClr val="2B2E30"/>
                </a:solidFill>
                <a:latin typeface="Verdana"/>
                <a:cs typeface="Verdana"/>
              </a:rPr>
              <a:t>TOKIOTA </a:t>
            </a:r>
            <a:r>
              <a:rPr sz="1400" dirty="0">
                <a:solidFill>
                  <a:srgbClr val="2B2E30"/>
                </a:solidFill>
                <a:latin typeface="Verdana"/>
                <a:cs typeface="Verdana"/>
              </a:rPr>
              <a:t>sólo </a:t>
            </a:r>
            <a:r>
              <a:rPr sz="1400" spc="-10" dirty="0">
                <a:solidFill>
                  <a:srgbClr val="2B2E30"/>
                </a:solidFill>
                <a:latin typeface="Verdana"/>
                <a:cs typeface="Verdana"/>
              </a:rPr>
              <a:t>LOS  </a:t>
            </a:r>
            <a:r>
              <a:rPr sz="1400" spc="-5" dirty="0">
                <a:solidFill>
                  <a:srgbClr val="2B2E30"/>
                </a:solidFill>
                <a:latin typeface="Verdana"/>
                <a:cs typeface="Verdana"/>
              </a:rPr>
              <a:t>MEJORES.</a:t>
            </a:r>
            <a:endParaRPr sz="1400" dirty="0">
              <a:latin typeface="Verdana"/>
              <a:cs typeface="Verdana"/>
            </a:endParaRPr>
          </a:p>
        </p:txBody>
      </p:sp>
      <p:sp>
        <p:nvSpPr>
          <p:cNvPr id="14" name="object 4">
            <a:extLst>
              <a:ext uri="{FF2B5EF4-FFF2-40B4-BE49-F238E27FC236}">
                <a16:creationId xmlns:a16="http://schemas.microsoft.com/office/drawing/2014/main" id="{78E36855-D215-3649-BC1C-70A7575D6186}"/>
              </a:ext>
            </a:extLst>
          </p:cNvPr>
          <p:cNvSpPr txBox="1"/>
          <p:nvPr userDrawn="1"/>
        </p:nvSpPr>
        <p:spPr>
          <a:xfrm>
            <a:off x="3644900" y="2331477"/>
            <a:ext cx="5591810" cy="2927985"/>
          </a:xfrm>
          <a:prstGeom prst="rect">
            <a:avLst/>
          </a:prstGeom>
        </p:spPr>
        <p:txBody>
          <a:bodyPr vert="horz" wrap="square" lIns="0" tIns="11430" rIns="0" bIns="0" rtlCol="0">
            <a:spAutoFit/>
          </a:bodyPr>
          <a:lstStyle/>
          <a:p>
            <a:pPr marL="12700" marR="2724150">
              <a:lnSpc>
                <a:spcPct val="101600"/>
              </a:lnSpc>
              <a:spcBef>
                <a:spcPts val="90"/>
              </a:spcBef>
            </a:pPr>
            <a:r>
              <a:rPr sz="2200" b="1" spc="10" dirty="0">
                <a:solidFill>
                  <a:srgbClr val="C82026"/>
                </a:solidFill>
                <a:latin typeface="Verdana"/>
                <a:cs typeface="Verdana"/>
              </a:rPr>
              <a:t>Flexible </a:t>
            </a:r>
            <a:r>
              <a:rPr sz="2200" b="1" spc="15" dirty="0">
                <a:solidFill>
                  <a:srgbClr val="C82026"/>
                </a:solidFill>
                <a:latin typeface="Verdana"/>
                <a:cs typeface="Verdana"/>
              </a:rPr>
              <a:t>a </a:t>
            </a:r>
            <a:r>
              <a:rPr sz="2200" b="1" spc="10" dirty="0">
                <a:solidFill>
                  <a:srgbClr val="C82026"/>
                </a:solidFill>
                <a:latin typeface="Verdana"/>
                <a:cs typeface="Verdana"/>
              </a:rPr>
              <a:t>cada  cliente </a:t>
            </a:r>
            <a:r>
              <a:rPr sz="2200" b="1" spc="15" dirty="0">
                <a:solidFill>
                  <a:srgbClr val="C82026"/>
                </a:solidFill>
                <a:latin typeface="Verdana"/>
                <a:cs typeface="Verdana"/>
              </a:rPr>
              <a:t>y</a:t>
            </a:r>
            <a:r>
              <a:rPr sz="2200" b="1" spc="-75" dirty="0">
                <a:solidFill>
                  <a:srgbClr val="C82026"/>
                </a:solidFill>
                <a:latin typeface="Verdana"/>
                <a:cs typeface="Verdana"/>
              </a:rPr>
              <a:t> </a:t>
            </a:r>
            <a:r>
              <a:rPr sz="2200" b="1" spc="10" dirty="0">
                <a:solidFill>
                  <a:srgbClr val="C82026"/>
                </a:solidFill>
                <a:latin typeface="Verdana"/>
                <a:cs typeface="Verdana"/>
              </a:rPr>
              <a:t>proyecto</a:t>
            </a:r>
            <a:endParaRPr sz="2200" dirty="0">
              <a:latin typeface="Verdana"/>
              <a:cs typeface="Verdana"/>
            </a:endParaRPr>
          </a:p>
          <a:p>
            <a:pPr marL="12700" marR="5080">
              <a:lnSpc>
                <a:spcPct val="100000"/>
              </a:lnSpc>
              <a:spcBef>
                <a:spcPts val="1930"/>
              </a:spcBef>
            </a:pPr>
            <a:r>
              <a:rPr sz="1400" dirty="0">
                <a:solidFill>
                  <a:srgbClr val="2B2E30"/>
                </a:solidFill>
                <a:latin typeface="Verdana"/>
                <a:cs typeface="Verdana"/>
              </a:rPr>
              <a:t>Utilizamos </a:t>
            </a:r>
            <a:r>
              <a:rPr sz="1400" spc="-5" dirty="0">
                <a:solidFill>
                  <a:srgbClr val="2B2E30"/>
                </a:solidFill>
                <a:latin typeface="Verdana"/>
                <a:cs typeface="Verdana"/>
              </a:rPr>
              <a:t>prácticas </a:t>
            </a:r>
            <a:r>
              <a:rPr sz="1400" dirty="0">
                <a:solidFill>
                  <a:srgbClr val="2B2E30"/>
                </a:solidFill>
                <a:latin typeface="Verdana"/>
                <a:cs typeface="Verdana"/>
              </a:rPr>
              <a:t>Agiles </a:t>
            </a:r>
            <a:r>
              <a:rPr sz="1400" spc="-10" dirty="0">
                <a:solidFill>
                  <a:srgbClr val="2B2E30"/>
                </a:solidFill>
                <a:latin typeface="Verdana"/>
                <a:cs typeface="Verdana"/>
              </a:rPr>
              <a:t>para </a:t>
            </a:r>
            <a:r>
              <a:rPr sz="1400" spc="-5" dirty="0">
                <a:solidFill>
                  <a:srgbClr val="2B2E30"/>
                </a:solidFill>
                <a:latin typeface="Verdana"/>
                <a:cs typeface="Verdana"/>
              </a:rPr>
              <a:t>la </a:t>
            </a:r>
            <a:r>
              <a:rPr sz="1400" dirty="0">
                <a:solidFill>
                  <a:srgbClr val="2B2E30"/>
                </a:solidFill>
                <a:latin typeface="Verdana"/>
                <a:cs typeface="Verdana"/>
              </a:rPr>
              <a:t>organización y el </a:t>
            </a:r>
            <a:r>
              <a:rPr sz="1400" spc="-5" dirty="0">
                <a:solidFill>
                  <a:srgbClr val="2B2E30"/>
                </a:solidFill>
                <a:latin typeface="Verdana"/>
                <a:cs typeface="Verdana"/>
              </a:rPr>
              <a:t>desarrollo  de todas las </a:t>
            </a:r>
            <a:r>
              <a:rPr sz="1400" dirty="0">
                <a:solidFill>
                  <a:srgbClr val="2B2E30"/>
                </a:solidFill>
                <a:latin typeface="Verdana"/>
                <a:cs typeface="Verdana"/>
              </a:rPr>
              <a:t>áreas </a:t>
            </a:r>
            <a:r>
              <a:rPr sz="1400" spc="-5" dirty="0">
                <a:solidFill>
                  <a:srgbClr val="2B2E30"/>
                </a:solidFill>
                <a:latin typeface="Verdana"/>
                <a:cs typeface="Verdana"/>
              </a:rPr>
              <a:t>de la </a:t>
            </a:r>
            <a:r>
              <a:rPr sz="1400" dirty="0">
                <a:solidFill>
                  <a:srgbClr val="2B2E30"/>
                </a:solidFill>
                <a:latin typeface="Verdana"/>
                <a:cs typeface="Verdana"/>
              </a:rPr>
              <a:t>compañía. </a:t>
            </a:r>
            <a:r>
              <a:rPr sz="1400" spc="-5" dirty="0">
                <a:solidFill>
                  <a:srgbClr val="2B2E30"/>
                </a:solidFill>
                <a:latin typeface="Verdana"/>
                <a:cs typeface="Verdana"/>
              </a:rPr>
              <a:t>Estando </a:t>
            </a:r>
            <a:r>
              <a:rPr sz="1400" dirty="0">
                <a:solidFill>
                  <a:srgbClr val="2B2E30"/>
                </a:solidFill>
                <a:latin typeface="Verdana"/>
                <a:cs typeface="Verdana"/>
              </a:rPr>
              <a:t>orientada a  </a:t>
            </a:r>
            <a:r>
              <a:rPr sz="1400" spc="-5" dirty="0">
                <a:solidFill>
                  <a:srgbClr val="2B2E30"/>
                </a:solidFill>
                <a:latin typeface="Verdana"/>
                <a:cs typeface="Verdana"/>
              </a:rPr>
              <a:t>proporcionar </a:t>
            </a:r>
            <a:r>
              <a:rPr sz="1400" dirty="0">
                <a:solidFill>
                  <a:srgbClr val="2B2E30"/>
                </a:solidFill>
                <a:latin typeface="Verdana"/>
                <a:cs typeface="Verdana"/>
              </a:rPr>
              <a:t>soluciones </a:t>
            </a:r>
            <a:r>
              <a:rPr sz="1400" spc="-5" dirty="0">
                <a:solidFill>
                  <a:srgbClr val="2B2E30"/>
                </a:solidFill>
                <a:latin typeface="Verdana"/>
                <a:cs typeface="Verdana"/>
              </a:rPr>
              <a:t>de </a:t>
            </a:r>
            <a:r>
              <a:rPr sz="1400" dirty="0">
                <a:solidFill>
                  <a:srgbClr val="2B2E30"/>
                </a:solidFill>
                <a:latin typeface="Verdana"/>
                <a:cs typeface="Verdana"/>
              </a:rPr>
              <a:t>negocio con </a:t>
            </a:r>
            <a:r>
              <a:rPr sz="1400" spc="-5" dirty="0">
                <a:solidFill>
                  <a:srgbClr val="2B2E30"/>
                </a:solidFill>
                <a:latin typeface="Verdana"/>
                <a:cs typeface="Verdana"/>
              </a:rPr>
              <a:t>base</a:t>
            </a:r>
            <a:r>
              <a:rPr sz="1400" spc="-75" dirty="0">
                <a:solidFill>
                  <a:srgbClr val="2B2E30"/>
                </a:solidFill>
                <a:latin typeface="Verdana"/>
                <a:cs typeface="Verdana"/>
              </a:rPr>
              <a:t> </a:t>
            </a:r>
            <a:r>
              <a:rPr sz="1400" spc="-5" dirty="0">
                <a:solidFill>
                  <a:srgbClr val="2B2E30"/>
                </a:solidFill>
                <a:latin typeface="Verdana"/>
                <a:cs typeface="Verdana"/>
              </a:rPr>
              <a:t>tecnológica.</a:t>
            </a:r>
            <a:endParaRPr sz="1400" dirty="0">
              <a:latin typeface="Verdana"/>
              <a:cs typeface="Verdana"/>
            </a:endParaRPr>
          </a:p>
          <a:p>
            <a:pPr>
              <a:lnSpc>
                <a:spcPct val="100000"/>
              </a:lnSpc>
              <a:spcBef>
                <a:spcPts val="55"/>
              </a:spcBef>
            </a:pPr>
            <a:endParaRPr sz="2200" dirty="0">
              <a:latin typeface="Times New Roman"/>
              <a:cs typeface="Times New Roman"/>
            </a:endParaRPr>
          </a:p>
          <a:p>
            <a:pPr marL="12700">
              <a:lnSpc>
                <a:spcPct val="100000"/>
              </a:lnSpc>
            </a:pPr>
            <a:r>
              <a:rPr sz="2200" b="1" spc="10" dirty="0">
                <a:solidFill>
                  <a:srgbClr val="C82026"/>
                </a:solidFill>
                <a:latin typeface="Verdana"/>
                <a:cs typeface="Verdana"/>
              </a:rPr>
              <a:t>Sedes</a:t>
            </a:r>
            <a:endParaRPr sz="2200" dirty="0">
              <a:latin typeface="Verdana"/>
              <a:cs typeface="Verdana"/>
            </a:endParaRPr>
          </a:p>
          <a:p>
            <a:pPr marL="12700" marR="438784">
              <a:lnSpc>
                <a:spcPct val="100000"/>
              </a:lnSpc>
              <a:spcBef>
                <a:spcPts val="1930"/>
              </a:spcBef>
            </a:pPr>
            <a:r>
              <a:rPr sz="1400" dirty="0">
                <a:solidFill>
                  <a:srgbClr val="2B2E30"/>
                </a:solidFill>
                <a:latin typeface="Verdana"/>
                <a:cs typeface="Verdana"/>
              </a:rPr>
              <a:t>Madrid, Barcelona y </a:t>
            </a:r>
            <a:r>
              <a:rPr sz="1400" spc="-5" dirty="0">
                <a:solidFill>
                  <a:srgbClr val="2B2E30"/>
                </a:solidFill>
                <a:latin typeface="Verdana"/>
                <a:cs typeface="Verdana"/>
              </a:rPr>
              <a:t>Santiago. </a:t>
            </a:r>
            <a:r>
              <a:rPr sz="1400" spc="-10" dirty="0">
                <a:solidFill>
                  <a:srgbClr val="2B2E30"/>
                </a:solidFill>
                <a:latin typeface="Verdana"/>
                <a:cs typeface="Verdana"/>
              </a:rPr>
              <a:t>Pero </a:t>
            </a:r>
            <a:r>
              <a:rPr sz="1400" spc="-5" dirty="0">
                <a:solidFill>
                  <a:srgbClr val="2B2E30"/>
                </a:solidFill>
                <a:latin typeface="Verdana"/>
                <a:cs typeface="Verdana"/>
              </a:rPr>
              <a:t>trabajando </a:t>
            </a:r>
            <a:r>
              <a:rPr sz="1400" dirty="0">
                <a:solidFill>
                  <a:srgbClr val="2B2E30"/>
                </a:solidFill>
                <a:latin typeface="Verdana"/>
                <a:cs typeface="Verdana"/>
              </a:rPr>
              <a:t>en </a:t>
            </a:r>
            <a:r>
              <a:rPr sz="1400" spc="-5" dirty="0">
                <a:solidFill>
                  <a:srgbClr val="2B2E30"/>
                </a:solidFill>
                <a:latin typeface="Verdana"/>
                <a:cs typeface="Verdana"/>
              </a:rPr>
              <a:t>toda la  geografía, </a:t>
            </a:r>
            <a:r>
              <a:rPr sz="1400" dirty="0">
                <a:solidFill>
                  <a:srgbClr val="2B2E30"/>
                </a:solidFill>
                <a:latin typeface="Verdana"/>
                <a:cs typeface="Verdana"/>
              </a:rPr>
              <a:t>con foco en</a:t>
            </a:r>
            <a:r>
              <a:rPr sz="1400" spc="-95" dirty="0">
                <a:solidFill>
                  <a:srgbClr val="2B2E30"/>
                </a:solidFill>
                <a:latin typeface="Verdana"/>
                <a:cs typeface="Verdana"/>
              </a:rPr>
              <a:t> </a:t>
            </a:r>
            <a:r>
              <a:rPr sz="1400" spc="-5" dirty="0">
                <a:solidFill>
                  <a:srgbClr val="2B2E30"/>
                </a:solidFill>
                <a:latin typeface="Verdana"/>
                <a:cs typeface="Verdana"/>
              </a:rPr>
              <a:t>Cloud.</a:t>
            </a:r>
            <a:endParaRPr sz="1400" dirty="0">
              <a:latin typeface="Verdana"/>
              <a:cs typeface="Verdana"/>
            </a:endParaRPr>
          </a:p>
        </p:txBody>
      </p:sp>
    </p:spTree>
    <p:extLst>
      <p:ext uri="{BB962C8B-B14F-4D97-AF65-F5344CB8AC3E}">
        <p14:creationId xmlns:p14="http://schemas.microsoft.com/office/powerpoint/2010/main" val="3645021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nban">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 name="Text Placeholder 23">
            <a:extLst>
              <a:ext uri="{FF2B5EF4-FFF2-40B4-BE49-F238E27FC236}">
                <a16:creationId xmlns:a16="http://schemas.microsoft.com/office/drawing/2014/main" id="{B77CCCFE-9531-A94C-AF27-86B894B6AD7C}"/>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2" name="object 5">
            <a:extLst>
              <a:ext uri="{FF2B5EF4-FFF2-40B4-BE49-F238E27FC236}">
                <a16:creationId xmlns:a16="http://schemas.microsoft.com/office/drawing/2014/main" id="{B85332EB-08A4-FB42-9EA1-C11851267E1B}"/>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
        <p:nvSpPr>
          <p:cNvPr id="7" name="Text Placeholder 23">
            <a:extLst>
              <a:ext uri="{FF2B5EF4-FFF2-40B4-BE49-F238E27FC236}">
                <a16:creationId xmlns:a16="http://schemas.microsoft.com/office/drawing/2014/main" id="{72E10005-1DA9-6841-A0DC-902D6FA70A6E}"/>
              </a:ext>
            </a:extLst>
          </p:cNvPr>
          <p:cNvSpPr>
            <a:spLocks noGrp="1"/>
          </p:cNvSpPr>
          <p:nvPr>
            <p:ph type="body" sz="quarter" idx="28" hasCustomPrompt="1"/>
          </p:nvPr>
        </p:nvSpPr>
        <p:spPr>
          <a:xfrm>
            <a:off x="381000" y="2994612"/>
            <a:ext cx="2590800" cy="1501187"/>
          </a:xfrm>
          <a:prstGeom prst="rect">
            <a:avLst/>
          </a:prstGeom>
        </p:spPr>
        <p:txBody>
          <a:bodyPr/>
          <a:lstStyle>
            <a:lvl1pPr marL="0" indent="0">
              <a:buNone/>
              <a:defRPr sz="26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1" name="Text Placeholder 23">
            <a:extLst>
              <a:ext uri="{FF2B5EF4-FFF2-40B4-BE49-F238E27FC236}">
                <a16:creationId xmlns:a16="http://schemas.microsoft.com/office/drawing/2014/main" id="{A3BB2B59-3D9C-864C-83BD-2395B0066075}"/>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10" name="object 6">
            <a:extLst>
              <a:ext uri="{FF2B5EF4-FFF2-40B4-BE49-F238E27FC236}">
                <a16:creationId xmlns:a16="http://schemas.microsoft.com/office/drawing/2014/main" id="{B85E5273-0700-4A49-8B9D-647FBC9650AA}"/>
              </a:ext>
            </a:extLst>
          </p:cNvPr>
          <p:cNvSpPr txBox="1"/>
          <p:nvPr userDrawn="1"/>
        </p:nvSpPr>
        <p:spPr>
          <a:xfrm>
            <a:off x="3886200" y="1225284"/>
            <a:ext cx="7556500" cy="5039841"/>
          </a:xfrm>
          <a:prstGeom prst="rect">
            <a:avLst/>
          </a:prstGeom>
        </p:spPr>
        <p:txBody>
          <a:bodyPr vert="horz" wrap="square" lIns="0" tIns="12700" rIns="0" bIns="0" rtlCol="0">
            <a:spAutoFit/>
          </a:bodyPr>
          <a:lstStyle/>
          <a:p>
            <a:pPr marL="12700">
              <a:lnSpc>
                <a:spcPct val="100000"/>
              </a:lnSpc>
              <a:spcBef>
                <a:spcPts val="100"/>
              </a:spcBef>
            </a:pPr>
            <a:r>
              <a:rPr sz="1400" spc="-5" dirty="0">
                <a:latin typeface="Verdana"/>
                <a:cs typeface="Verdana"/>
              </a:rPr>
              <a:t>El </a:t>
            </a:r>
            <a:r>
              <a:rPr sz="1400" dirty="0">
                <a:latin typeface="Verdana"/>
                <a:cs typeface="Verdana"/>
              </a:rPr>
              <a:t>método </a:t>
            </a:r>
            <a:r>
              <a:rPr sz="1400" spc="-10" dirty="0">
                <a:latin typeface="Verdana"/>
                <a:cs typeface="Verdana"/>
              </a:rPr>
              <a:t>Kanban </a:t>
            </a:r>
            <a:r>
              <a:rPr sz="1400" spc="-5" dirty="0">
                <a:latin typeface="Verdana"/>
                <a:cs typeface="Verdana"/>
              </a:rPr>
              <a:t>tiene </a:t>
            </a:r>
            <a:r>
              <a:rPr sz="1400" dirty="0">
                <a:latin typeface="Verdana"/>
                <a:cs typeface="Verdana"/>
              </a:rPr>
              <a:t>sus </a:t>
            </a:r>
            <a:r>
              <a:rPr sz="1400" spc="-5" dirty="0">
                <a:latin typeface="Verdana"/>
                <a:cs typeface="Verdana"/>
              </a:rPr>
              <a:t>raíces </a:t>
            </a:r>
            <a:r>
              <a:rPr sz="1400" dirty="0">
                <a:latin typeface="Verdana"/>
                <a:cs typeface="Verdana"/>
              </a:rPr>
              <a:t>en cuatro </a:t>
            </a:r>
            <a:r>
              <a:rPr sz="1400" spc="-5" dirty="0">
                <a:latin typeface="Verdana"/>
                <a:cs typeface="Verdana"/>
              </a:rPr>
              <a:t>principios</a:t>
            </a:r>
            <a:r>
              <a:rPr sz="1400" spc="-50" dirty="0">
                <a:latin typeface="Verdana"/>
                <a:cs typeface="Verdana"/>
              </a:rPr>
              <a:t> </a:t>
            </a:r>
            <a:r>
              <a:rPr sz="1400" spc="-5" dirty="0">
                <a:latin typeface="Verdana"/>
                <a:cs typeface="Verdana"/>
              </a:rPr>
              <a:t>básicos:</a:t>
            </a:r>
            <a:endParaRPr lang="es-ES" sz="1400" spc="-5" dirty="0">
              <a:latin typeface="Verdana"/>
              <a:cs typeface="Verdana"/>
            </a:endParaRPr>
          </a:p>
          <a:p>
            <a:pPr marL="12700">
              <a:lnSpc>
                <a:spcPct val="100000"/>
              </a:lnSpc>
              <a:spcBef>
                <a:spcPts val="100"/>
              </a:spcBef>
            </a:pPr>
            <a:endParaRPr lang="es-ES" sz="1400" spc="-5" dirty="0">
              <a:latin typeface="Verdana"/>
              <a:cs typeface="Verdana"/>
            </a:endParaRPr>
          </a:p>
          <a:p>
            <a:pPr marL="12700">
              <a:lnSpc>
                <a:spcPct val="100000"/>
              </a:lnSpc>
              <a:spcBef>
                <a:spcPts val="100"/>
              </a:spcBef>
            </a:pPr>
            <a:r>
              <a:rPr lang="es-ES" sz="1400" b="1" dirty="0">
                <a:solidFill>
                  <a:srgbClr val="C82026"/>
                </a:solidFill>
                <a:latin typeface="Verdana"/>
                <a:cs typeface="Verdana"/>
              </a:rPr>
              <a:t>1. Comience </a:t>
            </a:r>
            <a:r>
              <a:rPr lang="es-ES" sz="1400" b="1" spc="-5" dirty="0">
                <a:solidFill>
                  <a:srgbClr val="C82026"/>
                </a:solidFill>
                <a:latin typeface="Verdana"/>
                <a:cs typeface="Verdana"/>
              </a:rPr>
              <a:t>con </a:t>
            </a:r>
            <a:r>
              <a:rPr lang="es-ES" sz="1400" b="1" dirty="0">
                <a:solidFill>
                  <a:srgbClr val="C82026"/>
                </a:solidFill>
                <a:latin typeface="Verdana"/>
                <a:cs typeface="Verdana"/>
              </a:rPr>
              <a:t>lo </a:t>
            </a:r>
            <a:r>
              <a:rPr lang="es-ES" sz="1400" b="1" spc="-5" dirty="0">
                <a:solidFill>
                  <a:srgbClr val="C82026"/>
                </a:solidFill>
                <a:latin typeface="Verdana"/>
                <a:cs typeface="Verdana"/>
              </a:rPr>
              <a:t>que hace</a:t>
            </a:r>
            <a:r>
              <a:rPr lang="es-ES" sz="1400" b="1" spc="-90" dirty="0">
                <a:solidFill>
                  <a:srgbClr val="C82026"/>
                </a:solidFill>
                <a:latin typeface="Verdana"/>
                <a:cs typeface="Verdana"/>
              </a:rPr>
              <a:t> </a:t>
            </a:r>
            <a:r>
              <a:rPr lang="es-ES" sz="1400" b="1" dirty="0">
                <a:solidFill>
                  <a:srgbClr val="C82026"/>
                </a:solidFill>
                <a:latin typeface="Verdana"/>
                <a:cs typeface="Verdana"/>
              </a:rPr>
              <a:t>ahora</a:t>
            </a:r>
            <a:endParaRPr lang="es-ES" sz="1400" dirty="0">
              <a:latin typeface="Verdana"/>
              <a:cs typeface="Verdana"/>
            </a:endParaRPr>
          </a:p>
          <a:p>
            <a:pPr marL="12700" marR="5080">
              <a:lnSpc>
                <a:spcPct val="100000"/>
              </a:lnSpc>
            </a:pPr>
            <a:r>
              <a:rPr lang="es-ES" sz="1400" dirty="0">
                <a:latin typeface="Verdana"/>
                <a:cs typeface="Verdana"/>
              </a:rPr>
              <a:t>Se </a:t>
            </a:r>
            <a:r>
              <a:rPr lang="es-ES" sz="1400" spc="-5" dirty="0">
                <a:latin typeface="Verdana"/>
                <a:cs typeface="Verdana"/>
              </a:rPr>
              <a:t>inicia </a:t>
            </a:r>
            <a:r>
              <a:rPr lang="es-ES" sz="1400" dirty="0">
                <a:latin typeface="Verdana"/>
                <a:cs typeface="Verdana"/>
              </a:rPr>
              <a:t>con </a:t>
            </a:r>
            <a:r>
              <a:rPr lang="es-ES" sz="1400" spc="-5" dirty="0">
                <a:latin typeface="Verdana"/>
                <a:cs typeface="Verdana"/>
              </a:rPr>
              <a:t>las </a:t>
            </a:r>
            <a:r>
              <a:rPr lang="es-ES" sz="1400" dirty="0">
                <a:latin typeface="Verdana"/>
                <a:cs typeface="Verdana"/>
              </a:rPr>
              <a:t>funciones y </a:t>
            </a:r>
            <a:r>
              <a:rPr lang="es-ES" sz="1400" spc="-5" dirty="0">
                <a:latin typeface="Verdana"/>
                <a:cs typeface="Verdana"/>
              </a:rPr>
              <a:t>procesos que </a:t>
            </a:r>
            <a:r>
              <a:rPr lang="es-ES" sz="1400" spc="-20" dirty="0">
                <a:latin typeface="Verdana"/>
                <a:cs typeface="Verdana"/>
              </a:rPr>
              <a:t>ya </a:t>
            </a:r>
            <a:r>
              <a:rPr lang="es-ES" sz="1400" dirty="0">
                <a:latin typeface="Verdana"/>
                <a:cs typeface="Verdana"/>
              </a:rPr>
              <a:t>se </a:t>
            </a:r>
            <a:r>
              <a:rPr lang="es-ES" sz="1400" spc="-5" dirty="0">
                <a:latin typeface="Verdana"/>
                <a:cs typeface="Verdana"/>
              </a:rPr>
              <a:t>tienen </a:t>
            </a:r>
            <a:r>
              <a:rPr lang="es-ES" sz="1400" dirty="0">
                <a:latin typeface="Verdana"/>
                <a:cs typeface="Verdana"/>
              </a:rPr>
              <a:t>y estimula cambios  continuos, </a:t>
            </a:r>
            <a:r>
              <a:rPr lang="es-ES" sz="1400" spc="-5" dirty="0">
                <a:latin typeface="Verdana"/>
                <a:cs typeface="Verdana"/>
              </a:rPr>
              <a:t>incrementales </a:t>
            </a:r>
            <a:r>
              <a:rPr lang="es-ES" sz="1400" dirty="0">
                <a:latin typeface="Verdana"/>
                <a:cs typeface="Verdana"/>
              </a:rPr>
              <a:t>y </a:t>
            </a:r>
            <a:r>
              <a:rPr lang="es-ES" sz="1400" spc="-5" dirty="0">
                <a:latin typeface="Verdana"/>
                <a:cs typeface="Verdana"/>
              </a:rPr>
              <a:t>evolutivos </a:t>
            </a:r>
            <a:r>
              <a:rPr lang="es-ES" sz="1400" dirty="0">
                <a:latin typeface="Verdana"/>
                <a:cs typeface="Verdana"/>
              </a:rPr>
              <a:t>a su</a:t>
            </a:r>
            <a:r>
              <a:rPr lang="es-ES" sz="1400" spc="-75" dirty="0">
                <a:latin typeface="Verdana"/>
                <a:cs typeface="Verdana"/>
              </a:rPr>
              <a:t> </a:t>
            </a:r>
            <a:r>
              <a:rPr lang="es-ES" sz="1400" dirty="0">
                <a:latin typeface="Verdana"/>
                <a:cs typeface="Verdana"/>
              </a:rPr>
              <a:t>sistema.</a:t>
            </a:r>
            <a:br>
              <a:rPr lang="es-ES" sz="1400" dirty="0">
                <a:latin typeface="Verdana"/>
                <a:cs typeface="Verdana"/>
              </a:rPr>
            </a:br>
            <a:endParaRPr lang="es-ES" sz="1400" dirty="0">
              <a:latin typeface="Verdana"/>
              <a:cs typeface="Verdana"/>
            </a:endParaRPr>
          </a:p>
          <a:p>
            <a:pPr marL="12700">
              <a:lnSpc>
                <a:spcPct val="100000"/>
              </a:lnSpc>
              <a:spcBef>
                <a:spcPts val="100"/>
              </a:spcBef>
              <a:buAutoNum type="arabicPeriod" startAt="2"/>
              <a:tabLst>
                <a:tab pos="264795" algn="l"/>
              </a:tabLst>
            </a:pPr>
            <a:r>
              <a:rPr lang="es-ES" sz="1400" b="1" spc="-5" dirty="0">
                <a:solidFill>
                  <a:srgbClr val="C82026"/>
                </a:solidFill>
                <a:latin typeface="Verdana"/>
                <a:cs typeface="Verdana"/>
              </a:rPr>
              <a:t>Se </a:t>
            </a:r>
            <a:r>
              <a:rPr lang="es-ES" sz="1400" b="1" dirty="0">
                <a:solidFill>
                  <a:srgbClr val="C82026"/>
                </a:solidFill>
                <a:latin typeface="Verdana"/>
                <a:cs typeface="Verdana"/>
              </a:rPr>
              <a:t>acuerda </a:t>
            </a:r>
            <a:r>
              <a:rPr lang="es-ES" sz="1400" b="1" spc="-5" dirty="0">
                <a:solidFill>
                  <a:srgbClr val="C82026"/>
                </a:solidFill>
                <a:latin typeface="Verdana"/>
                <a:cs typeface="Verdana"/>
              </a:rPr>
              <a:t>perseguir el cambio </a:t>
            </a:r>
            <a:r>
              <a:rPr lang="es-ES" sz="1400" b="1" dirty="0">
                <a:solidFill>
                  <a:srgbClr val="C82026"/>
                </a:solidFill>
                <a:latin typeface="Verdana"/>
                <a:cs typeface="Verdana"/>
              </a:rPr>
              <a:t>incremental y</a:t>
            </a:r>
            <a:r>
              <a:rPr lang="es-ES" sz="1400" b="1" spc="-75" dirty="0">
                <a:solidFill>
                  <a:srgbClr val="C82026"/>
                </a:solidFill>
                <a:latin typeface="Verdana"/>
                <a:cs typeface="Verdana"/>
              </a:rPr>
              <a:t> </a:t>
            </a:r>
            <a:r>
              <a:rPr lang="es-ES" sz="1400" b="1" spc="-5" dirty="0">
                <a:solidFill>
                  <a:srgbClr val="C82026"/>
                </a:solidFill>
                <a:latin typeface="Verdana"/>
                <a:cs typeface="Verdana"/>
              </a:rPr>
              <a:t>evolutivo</a:t>
            </a:r>
            <a:endParaRPr lang="es-ES" sz="1400" dirty="0">
              <a:latin typeface="Verdana"/>
              <a:cs typeface="Verdana"/>
            </a:endParaRPr>
          </a:p>
          <a:p>
            <a:pPr marL="12700" marR="280670">
              <a:lnSpc>
                <a:spcPct val="100000"/>
              </a:lnSpc>
            </a:pPr>
            <a:r>
              <a:rPr lang="es-ES" sz="1400" dirty="0">
                <a:latin typeface="Verdana"/>
                <a:cs typeface="Verdana"/>
              </a:rPr>
              <a:t>La organización </a:t>
            </a:r>
            <a:r>
              <a:rPr lang="es-ES" sz="1400" spc="-5" dirty="0">
                <a:latin typeface="Verdana"/>
                <a:cs typeface="Verdana"/>
              </a:rPr>
              <a:t>(o </a:t>
            </a:r>
            <a:r>
              <a:rPr lang="es-ES" sz="1400" dirty="0">
                <a:latin typeface="Verdana"/>
                <a:cs typeface="Verdana"/>
              </a:rPr>
              <a:t>equipo) </a:t>
            </a:r>
            <a:r>
              <a:rPr lang="es-ES" sz="1400" spc="-5" dirty="0">
                <a:latin typeface="Verdana"/>
                <a:cs typeface="Verdana"/>
              </a:rPr>
              <a:t>deben </a:t>
            </a:r>
            <a:r>
              <a:rPr lang="es-ES" sz="1400" dirty="0">
                <a:latin typeface="Verdana"/>
                <a:cs typeface="Verdana"/>
              </a:rPr>
              <a:t>estar </a:t>
            </a:r>
            <a:r>
              <a:rPr lang="es-ES" sz="1400" spc="-5" dirty="0">
                <a:latin typeface="Verdana"/>
                <a:cs typeface="Verdana"/>
              </a:rPr>
              <a:t>de </a:t>
            </a:r>
            <a:r>
              <a:rPr lang="es-ES" sz="1400" dirty="0">
                <a:latin typeface="Verdana"/>
                <a:cs typeface="Verdana"/>
              </a:rPr>
              <a:t>acuerdo </a:t>
            </a:r>
            <a:r>
              <a:rPr lang="es-ES" sz="1400" spc="-5" dirty="0">
                <a:latin typeface="Verdana"/>
                <a:cs typeface="Verdana"/>
              </a:rPr>
              <a:t>que </a:t>
            </a:r>
            <a:r>
              <a:rPr lang="es-ES" sz="1400" dirty="0">
                <a:latin typeface="Verdana"/>
                <a:cs typeface="Verdana"/>
              </a:rPr>
              <a:t>el cambio </a:t>
            </a:r>
            <a:r>
              <a:rPr lang="es-ES" sz="1400" spc="-5" dirty="0">
                <a:latin typeface="Verdana"/>
                <a:cs typeface="Verdana"/>
              </a:rPr>
              <a:t>continuo,  gradual </a:t>
            </a:r>
            <a:r>
              <a:rPr lang="es-ES" sz="1400" dirty="0">
                <a:latin typeface="Verdana"/>
                <a:cs typeface="Verdana"/>
              </a:rPr>
              <a:t>y </a:t>
            </a:r>
            <a:r>
              <a:rPr lang="es-ES" sz="1400" spc="-5" dirty="0">
                <a:latin typeface="Verdana"/>
                <a:cs typeface="Verdana"/>
              </a:rPr>
              <a:t>evolutivo </a:t>
            </a:r>
            <a:r>
              <a:rPr lang="es-ES" sz="1400" dirty="0">
                <a:latin typeface="Verdana"/>
                <a:cs typeface="Verdana"/>
              </a:rPr>
              <a:t>es </a:t>
            </a:r>
            <a:r>
              <a:rPr lang="es-ES" sz="1400" spc="-5" dirty="0">
                <a:latin typeface="Verdana"/>
                <a:cs typeface="Verdana"/>
              </a:rPr>
              <a:t>la manera de </a:t>
            </a:r>
            <a:r>
              <a:rPr lang="es-ES" sz="1400" dirty="0">
                <a:latin typeface="Verdana"/>
                <a:cs typeface="Verdana"/>
              </a:rPr>
              <a:t>hacer </a:t>
            </a:r>
            <a:r>
              <a:rPr lang="es-ES" sz="1400" spc="-5" dirty="0">
                <a:latin typeface="Verdana"/>
                <a:cs typeface="Verdana"/>
              </a:rPr>
              <a:t>mejoras </a:t>
            </a:r>
            <a:r>
              <a:rPr lang="es-ES" sz="1400" dirty="0">
                <a:latin typeface="Verdana"/>
                <a:cs typeface="Verdana"/>
              </a:rPr>
              <a:t>en el sistema y </a:t>
            </a:r>
            <a:r>
              <a:rPr lang="es-ES" sz="1400" spc="-5" dirty="0">
                <a:latin typeface="Verdana"/>
                <a:cs typeface="Verdana"/>
              </a:rPr>
              <a:t>debe  </a:t>
            </a:r>
            <a:r>
              <a:rPr lang="es-ES" sz="1400" dirty="0">
                <a:latin typeface="Verdana"/>
                <a:cs typeface="Verdana"/>
              </a:rPr>
              <a:t>apegarse a </a:t>
            </a:r>
            <a:r>
              <a:rPr lang="es-ES" sz="1400" spc="-5" dirty="0">
                <a:latin typeface="Verdana"/>
                <a:cs typeface="Verdana"/>
              </a:rPr>
              <a:t>ello. </a:t>
            </a:r>
            <a:r>
              <a:rPr lang="es-ES" sz="1400" dirty="0">
                <a:latin typeface="Verdana"/>
                <a:cs typeface="Verdana"/>
              </a:rPr>
              <a:t>Los cambios </a:t>
            </a:r>
            <a:r>
              <a:rPr lang="es-ES" sz="1400" spc="-5" dirty="0">
                <a:latin typeface="Verdana"/>
                <a:cs typeface="Verdana"/>
              </a:rPr>
              <a:t>radicales pueden parecer </a:t>
            </a:r>
            <a:r>
              <a:rPr lang="es-ES" sz="1400" dirty="0">
                <a:latin typeface="Verdana"/>
                <a:cs typeface="Verdana"/>
              </a:rPr>
              <a:t>más </a:t>
            </a:r>
            <a:r>
              <a:rPr lang="es-ES" sz="1400" spc="-5" dirty="0">
                <a:latin typeface="Verdana"/>
                <a:cs typeface="Verdana"/>
              </a:rPr>
              <a:t>eficaces, pero  tienen </a:t>
            </a:r>
            <a:r>
              <a:rPr lang="es-ES" sz="1400" dirty="0">
                <a:latin typeface="Verdana"/>
                <a:cs typeface="Verdana"/>
              </a:rPr>
              <a:t>una </a:t>
            </a:r>
            <a:r>
              <a:rPr lang="es-ES" sz="1400" spc="-10" dirty="0">
                <a:latin typeface="Verdana"/>
                <a:cs typeface="Verdana"/>
              </a:rPr>
              <a:t>mayor </a:t>
            </a:r>
            <a:r>
              <a:rPr lang="es-ES" sz="1400" spc="-5" dirty="0">
                <a:latin typeface="Verdana"/>
                <a:cs typeface="Verdana"/>
              </a:rPr>
              <a:t>tasa de fracaso debido </a:t>
            </a:r>
            <a:r>
              <a:rPr lang="es-ES" sz="1400" dirty="0">
                <a:latin typeface="Verdana"/>
                <a:cs typeface="Verdana"/>
              </a:rPr>
              <a:t>a </a:t>
            </a:r>
            <a:r>
              <a:rPr lang="es-ES" sz="1400" spc="-5" dirty="0">
                <a:latin typeface="Verdana"/>
                <a:cs typeface="Verdana"/>
              </a:rPr>
              <a:t>la </a:t>
            </a:r>
            <a:r>
              <a:rPr lang="es-ES" sz="1400" dirty="0">
                <a:latin typeface="Verdana"/>
                <a:cs typeface="Verdana"/>
              </a:rPr>
              <a:t>resistencia y el miedo en </a:t>
            </a:r>
            <a:r>
              <a:rPr lang="es-ES" sz="1400" spc="-5" dirty="0">
                <a:latin typeface="Verdana"/>
                <a:cs typeface="Verdana"/>
              </a:rPr>
              <a:t>la  </a:t>
            </a:r>
            <a:r>
              <a:rPr lang="es-ES" sz="1400" dirty="0">
                <a:latin typeface="Verdana"/>
                <a:cs typeface="Verdana"/>
              </a:rPr>
              <a:t>organización</a:t>
            </a:r>
          </a:p>
          <a:p>
            <a:pPr>
              <a:lnSpc>
                <a:spcPct val="100000"/>
              </a:lnSpc>
              <a:spcBef>
                <a:spcPts val="10"/>
              </a:spcBef>
            </a:pPr>
            <a:endParaRPr lang="es-ES" sz="1450" dirty="0">
              <a:latin typeface="Times New Roman"/>
              <a:cs typeface="Times New Roman"/>
            </a:endParaRPr>
          </a:p>
          <a:p>
            <a:pPr marL="12700" marR="370840">
              <a:lnSpc>
                <a:spcPct val="100000"/>
              </a:lnSpc>
              <a:buAutoNum type="arabicPeriod" startAt="3"/>
              <a:tabLst>
                <a:tab pos="264795" algn="l"/>
              </a:tabLst>
            </a:pPr>
            <a:r>
              <a:rPr lang="es-ES" sz="1400" b="1" spc="-5" dirty="0">
                <a:solidFill>
                  <a:srgbClr val="C82026"/>
                </a:solidFill>
                <a:latin typeface="Verdana"/>
                <a:cs typeface="Verdana"/>
              </a:rPr>
              <a:t>Respetar el proceso </a:t>
            </a:r>
            <a:r>
              <a:rPr lang="es-ES" sz="1400" b="1" dirty="0">
                <a:solidFill>
                  <a:srgbClr val="C82026"/>
                </a:solidFill>
                <a:latin typeface="Verdana"/>
                <a:cs typeface="Verdana"/>
              </a:rPr>
              <a:t>actual, los </a:t>
            </a:r>
            <a:r>
              <a:rPr lang="es-ES" sz="1400" b="1" spc="-5" dirty="0">
                <a:solidFill>
                  <a:srgbClr val="C82026"/>
                </a:solidFill>
                <a:latin typeface="Verdana"/>
                <a:cs typeface="Verdana"/>
              </a:rPr>
              <a:t>roles, </a:t>
            </a:r>
            <a:r>
              <a:rPr lang="es-ES" sz="1400" b="1" dirty="0">
                <a:solidFill>
                  <a:srgbClr val="C82026"/>
                </a:solidFill>
                <a:latin typeface="Verdana"/>
                <a:cs typeface="Verdana"/>
              </a:rPr>
              <a:t>las </a:t>
            </a:r>
            <a:r>
              <a:rPr lang="es-ES" sz="1400" b="1" spc="-5" dirty="0">
                <a:solidFill>
                  <a:srgbClr val="C82026"/>
                </a:solidFill>
                <a:latin typeface="Verdana"/>
                <a:cs typeface="Verdana"/>
              </a:rPr>
              <a:t>responsabilidades </a:t>
            </a:r>
            <a:r>
              <a:rPr lang="es-ES" sz="1400" b="1" dirty="0">
                <a:solidFill>
                  <a:srgbClr val="C82026"/>
                </a:solidFill>
                <a:latin typeface="Verdana"/>
                <a:cs typeface="Verdana"/>
              </a:rPr>
              <a:t>y los  </a:t>
            </a:r>
            <a:r>
              <a:rPr lang="es-ES" sz="1400" b="1" spc="-5" dirty="0">
                <a:solidFill>
                  <a:srgbClr val="C82026"/>
                </a:solidFill>
                <a:latin typeface="Verdana"/>
                <a:cs typeface="Verdana"/>
              </a:rPr>
              <a:t>cargos</a:t>
            </a:r>
            <a:endParaRPr lang="es-ES" sz="1400" dirty="0">
              <a:latin typeface="Verdana"/>
              <a:cs typeface="Verdana"/>
            </a:endParaRPr>
          </a:p>
          <a:p>
            <a:pPr marL="12700" marR="5080">
              <a:lnSpc>
                <a:spcPct val="100000"/>
              </a:lnSpc>
            </a:pPr>
            <a:r>
              <a:rPr lang="es-ES" sz="1400" spc="-25" dirty="0">
                <a:latin typeface="Verdana"/>
                <a:cs typeface="Verdana"/>
              </a:rPr>
              <a:t>Tenemos </a:t>
            </a:r>
            <a:r>
              <a:rPr lang="es-ES" sz="1400" spc="-5" dirty="0">
                <a:latin typeface="Verdana"/>
                <a:cs typeface="Verdana"/>
              </a:rPr>
              <a:t>que </a:t>
            </a:r>
            <a:r>
              <a:rPr lang="es-ES" sz="1400" dirty="0">
                <a:latin typeface="Verdana"/>
                <a:cs typeface="Verdana"/>
              </a:rPr>
              <a:t>facilitar el cambio futuro; acordando respetar </a:t>
            </a:r>
            <a:r>
              <a:rPr lang="es-ES" sz="1400" spc="-5" dirty="0">
                <a:latin typeface="Verdana"/>
                <a:cs typeface="Verdana"/>
              </a:rPr>
              <a:t>los </a:t>
            </a:r>
            <a:r>
              <a:rPr lang="es-ES" sz="1400" dirty="0">
                <a:latin typeface="Verdana"/>
                <a:cs typeface="Verdana"/>
              </a:rPr>
              <a:t>roles actuales,  responsabilidades y cargos, eliminamos </a:t>
            </a:r>
            <a:r>
              <a:rPr lang="es-ES" sz="1400" spc="-5" dirty="0">
                <a:latin typeface="Verdana"/>
                <a:cs typeface="Verdana"/>
              </a:rPr>
              <a:t>los temores iniciales. Esto </a:t>
            </a:r>
            <a:r>
              <a:rPr lang="es-ES" sz="1400" dirty="0">
                <a:latin typeface="Verdana"/>
                <a:cs typeface="Verdana"/>
              </a:rPr>
              <a:t>nos </a:t>
            </a:r>
            <a:r>
              <a:rPr lang="es-ES" sz="1400" spc="-5" dirty="0">
                <a:latin typeface="Verdana"/>
                <a:cs typeface="Verdana"/>
              </a:rPr>
              <a:t>debería  permitir </a:t>
            </a:r>
            <a:r>
              <a:rPr lang="es-ES" sz="1400" dirty="0">
                <a:latin typeface="Verdana"/>
                <a:cs typeface="Verdana"/>
              </a:rPr>
              <a:t>obtener un </a:t>
            </a:r>
            <a:r>
              <a:rPr lang="es-ES" sz="1400" spc="-10" dirty="0">
                <a:latin typeface="Verdana"/>
                <a:cs typeface="Verdana"/>
              </a:rPr>
              <a:t>mayor apoyo </a:t>
            </a:r>
            <a:r>
              <a:rPr lang="es-ES" sz="1400" dirty="0">
                <a:latin typeface="Verdana"/>
                <a:cs typeface="Verdana"/>
              </a:rPr>
              <a:t>a </a:t>
            </a:r>
            <a:r>
              <a:rPr lang="es-ES" sz="1400" spc="-5" dirty="0">
                <a:latin typeface="Verdana"/>
                <a:cs typeface="Verdana"/>
              </a:rPr>
              <a:t>nuestra </a:t>
            </a:r>
            <a:r>
              <a:rPr lang="es-ES" sz="1400" spc="-10" dirty="0">
                <a:latin typeface="Verdana"/>
                <a:cs typeface="Verdana"/>
              </a:rPr>
              <a:t>iniciativa</a:t>
            </a:r>
            <a:r>
              <a:rPr lang="es-ES" sz="1400" spc="25" dirty="0">
                <a:latin typeface="Verdana"/>
                <a:cs typeface="Verdana"/>
              </a:rPr>
              <a:t> </a:t>
            </a:r>
            <a:r>
              <a:rPr lang="es-ES" sz="1400" spc="-10" dirty="0" err="1">
                <a:latin typeface="Verdana"/>
                <a:cs typeface="Verdana"/>
              </a:rPr>
              <a:t>Kanban</a:t>
            </a:r>
            <a:r>
              <a:rPr lang="es-ES" sz="1400" spc="-10" dirty="0">
                <a:latin typeface="Verdana"/>
                <a:cs typeface="Verdana"/>
              </a:rPr>
              <a:t>.</a:t>
            </a:r>
          </a:p>
          <a:p>
            <a:pPr marL="12700" marR="5080">
              <a:lnSpc>
                <a:spcPct val="100000"/>
              </a:lnSpc>
            </a:pPr>
            <a:endParaRPr lang="es-ES" sz="1400" spc="-10" dirty="0">
              <a:latin typeface="Verdana"/>
              <a:cs typeface="Verdana"/>
            </a:endParaRPr>
          </a:p>
          <a:p>
            <a:pPr marL="12700">
              <a:lnSpc>
                <a:spcPct val="100000"/>
              </a:lnSpc>
              <a:spcBef>
                <a:spcPts val="100"/>
              </a:spcBef>
            </a:pPr>
            <a:r>
              <a:rPr lang="es-ES" sz="1400" b="1" dirty="0">
                <a:solidFill>
                  <a:srgbClr val="C82026"/>
                </a:solidFill>
                <a:latin typeface="Verdana"/>
                <a:cs typeface="Verdana"/>
              </a:rPr>
              <a:t>4. </a:t>
            </a:r>
            <a:r>
              <a:rPr lang="es-ES" sz="1400" b="1" spc="-5" dirty="0">
                <a:solidFill>
                  <a:srgbClr val="C82026"/>
                </a:solidFill>
                <a:latin typeface="Verdana"/>
                <a:cs typeface="Verdana"/>
              </a:rPr>
              <a:t>Liderazgo en </a:t>
            </a:r>
            <a:r>
              <a:rPr lang="es-ES" sz="1400" b="1" dirty="0">
                <a:solidFill>
                  <a:srgbClr val="C82026"/>
                </a:solidFill>
                <a:latin typeface="Verdana"/>
                <a:cs typeface="Verdana"/>
              </a:rPr>
              <a:t>todos los</a:t>
            </a:r>
            <a:r>
              <a:rPr lang="es-ES" sz="1400" b="1" spc="-85" dirty="0">
                <a:solidFill>
                  <a:srgbClr val="C82026"/>
                </a:solidFill>
                <a:latin typeface="Verdana"/>
                <a:cs typeface="Verdana"/>
              </a:rPr>
              <a:t> </a:t>
            </a:r>
            <a:r>
              <a:rPr lang="es-ES" sz="1400" b="1" spc="-5" dirty="0">
                <a:solidFill>
                  <a:srgbClr val="C82026"/>
                </a:solidFill>
                <a:latin typeface="Verdana"/>
                <a:cs typeface="Verdana"/>
              </a:rPr>
              <a:t>niveles</a:t>
            </a:r>
            <a:endParaRPr lang="es-ES" sz="1400" dirty="0">
              <a:latin typeface="Verdana"/>
              <a:cs typeface="Verdana"/>
            </a:endParaRPr>
          </a:p>
          <a:p>
            <a:pPr marL="12700" marR="5080">
              <a:lnSpc>
                <a:spcPct val="100000"/>
              </a:lnSpc>
            </a:pPr>
            <a:r>
              <a:rPr lang="es-ES" sz="1400" dirty="0">
                <a:latin typeface="Verdana"/>
                <a:cs typeface="Verdana"/>
              </a:rPr>
              <a:t>Se </a:t>
            </a:r>
            <a:r>
              <a:rPr lang="es-ES" sz="1400" spc="-5" dirty="0">
                <a:latin typeface="Verdana"/>
                <a:cs typeface="Verdana"/>
              </a:rPr>
              <a:t>debe </a:t>
            </a:r>
            <a:r>
              <a:rPr lang="es-ES" sz="1400" dirty="0">
                <a:latin typeface="Verdana"/>
                <a:cs typeface="Verdana"/>
              </a:rPr>
              <a:t>alentar hechos </a:t>
            </a:r>
            <a:r>
              <a:rPr lang="es-ES" sz="1400" spc="-5" dirty="0">
                <a:latin typeface="Verdana"/>
                <a:cs typeface="Verdana"/>
              </a:rPr>
              <a:t>de </a:t>
            </a:r>
            <a:r>
              <a:rPr lang="es-ES" sz="1400" spc="-10" dirty="0">
                <a:latin typeface="Verdana"/>
                <a:cs typeface="Verdana"/>
              </a:rPr>
              <a:t>liderazgo </a:t>
            </a:r>
            <a:r>
              <a:rPr lang="es-ES" sz="1400" dirty="0">
                <a:latin typeface="Verdana"/>
                <a:cs typeface="Verdana"/>
              </a:rPr>
              <a:t>en </a:t>
            </a:r>
            <a:r>
              <a:rPr lang="es-ES" sz="1400" spc="-5" dirty="0">
                <a:latin typeface="Verdana"/>
                <a:cs typeface="Verdana"/>
              </a:rPr>
              <a:t>todos los niveles de la </a:t>
            </a:r>
            <a:r>
              <a:rPr lang="es-ES" sz="1400" dirty="0">
                <a:latin typeface="Verdana"/>
                <a:cs typeface="Verdana"/>
              </a:rPr>
              <a:t>organización </a:t>
            </a:r>
            <a:r>
              <a:rPr lang="es-ES" sz="1400" spc="-5" dirty="0">
                <a:latin typeface="Verdana"/>
                <a:cs typeface="Verdana"/>
              </a:rPr>
              <a:t>de  los contribuyentes individuales </a:t>
            </a:r>
            <a:r>
              <a:rPr lang="es-ES" sz="1400" dirty="0">
                <a:latin typeface="Verdana"/>
                <a:cs typeface="Verdana"/>
              </a:rPr>
              <a:t>a </a:t>
            </a:r>
            <a:r>
              <a:rPr lang="es-ES" sz="1400" spc="-5" dirty="0">
                <a:latin typeface="Verdana"/>
                <a:cs typeface="Verdana"/>
              </a:rPr>
              <a:t>la </a:t>
            </a:r>
            <a:r>
              <a:rPr lang="es-ES" sz="1400" dirty="0">
                <a:latin typeface="Verdana"/>
                <a:cs typeface="Verdana"/>
              </a:rPr>
              <a:t>alta</a:t>
            </a:r>
            <a:r>
              <a:rPr lang="es-ES" sz="1400" spc="-25" dirty="0">
                <a:latin typeface="Verdana"/>
                <a:cs typeface="Verdana"/>
              </a:rPr>
              <a:t> </a:t>
            </a:r>
            <a:r>
              <a:rPr lang="es-ES" sz="1400" spc="-5" dirty="0">
                <a:latin typeface="Verdana"/>
                <a:cs typeface="Verdana"/>
              </a:rPr>
              <a:t>dirección.</a:t>
            </a:r>
            <a:endParaRPr lang="es-ES" sz="1400" dirty="0">
              <a:latin typeface="Verdana"/>
              <a:cs typeface="Verdana"/>
            </a:endParaRPr>
          </a:p>
          <a:p>
            <a:pPr marL="12700" marR="5080">
              <a:lnSpc>
                <a:spcPct val="100000"/>
              </a:lnSpc>
            </a:pPr>
            <a:endParaRPr lang="es-ES" sz="1400" dirty="0">
              <a:latin typeface="Verdana"/>
              <a:cs typeface="Verdana"/>
            </a:endParaRPr>
          </a:p>
          <a:p>
            <a:pPr marL="12700">
              <a:lnSpc>
                <a:spcPct val="100000"/>
              </a:lnSpc>
              <a:spcBef>
                <a:spcPts val="100"/>
              </a:spcBef>
            </a:pPr>
            <a:endParaRPr sz="1400" dirty="0">
              <a:latin typeface="Verdana"/>
              <a:cs typeface="Verdana"/>
            </a:endParaRPr>
          </a:p>
        </p:txBody>
      </p:sp>
    </p:spTree>
    <p:extLst>
      <p:ext uri="{BB962C8B-B14F-4D97-AF65-F5344CB8AC3E}">
        <p14:creationId xmlns:p14="http://schemas.microsoft.com/office/powerpoint/2010/main" val="2936692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diciones">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 name="Text Placeholder 23">
            <a:extLst>
              <a:ext uri="{FF2B5EF4-FFF2-40B4-BE49-F238E27FC236}">
                <a16:creationId xmlns:a16="http://schemas.microsoft.com/office/drawing/2014/main" id="{B77CCCFE-9531-A94C-AF27-86B894B6AD7C}"/>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2" name="object 5">
            <a:extLst>
              <a:ext uri="{FF2B5EF4-FFF2-40B4-BE49-F238E27FC236}">
                <a16:creationId xmlns:a16="http://schemas.microsoft.com/office/drawing/2014/main" id="{B85332EB-08A4-FB42-9EA1-C11851267E1B}"/>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
        <p:nvSpPr>
          <p:cNvPr id="7" name="Text Placeholder 23">
            <a:extLst>
              <a:ext uri="{FF2B5EF4-FFF2-40B4-BE49-F238E27FC236}">
                <a16:creationId xmlns:a16="http://schemas.microsoft.com/office/drawing/2014/main" id="{72E10005-1DA9-6841-A0DC-902D6FA70A6E}"/>
              </a:ext>
            </a:extLst>
          </p:cNvPr>
          <p:cNvSpPr>
            <a:spLocks noGrp="1"/>
          </p:cNvSpPr>
          <p:nvPr>
            <p:ph type="body" sz="quarter" idx="28" hasCustomPrompt="1"/>
          </p:nvPr>
        </p:nvSpPr>
        <p:spPr>
          <a:xfrm>
            <a:off x="381000" y="2994612"/>
            <a:ext cx="2590800" cy="1501187"/>
          </a:xfrm>
          <a:prstGeom prst="rect">
            <a:avLst/>
          </a:prstGeom>
        </p:spPr>
        <p:txBody>
          <a:bodyPr/>
          <a:lstStyle>
            <a:lvl1pPr marL="0" indent="0">
              <a:buNone/>
              <a:defRPr sz="26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1" name="Text Placeholder 23">
            <a:extLst>
              <a:ext uri="{FF2B5EF4-FFF2-40B4-BE49-F238E27FC236}">
                <a16:creationId xmlns:a16="http://schemas.microsoft.com/office/drawing/2014/main" id="{AE9CD63D-8242-9340-A5C7-68C708468503}"/>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14" name="object 6">
            <a:extLst>
              <a:ext uri="{FF2B5EF4-FFF2-40B4-BE49-F238E27FC236}">
                <a16:creationId xmlns:a16="http://schemas.microsoft.com/office/drawing/2014/main" id="{4498B6A2-1EC5-CE45-AB1A-DB6AEE057819}"/>
              </a:ext>
            </a:extLst>
          </p:cNvPr>
          <p:cNvSpPr txBox="1"/>
          <p:nvPr userDrawn="1"/>
        </p:nvSpPr>
        <p:spPr>
          <a:xfrm>
            <a:off x="3919591" y="1344906"/>
            <a:ext cx="7696200" cy="4470455"/>
          </a:xfrm>
          <a:prstGeom prst="rect">
            <a:avLst/>
          </a:prstGeom>
        </p:spPr>
        <p:txBody>
          <a:bodyPr vert="horz" wrap="square" lIns="0" tIns="12700" rIns="0" bIns="0" rtlCol="0">
            <a:spAutoFit/>
          </a:bodyPr>
          <a:lstStyle/>
          <a:p>
            <a:pPr marL="12700">
              <a:lnSpc>
                <a:spcPct val="100000"/>
              </a:lnSpc>
              <a:spcBef>
                <a:spcPts val="114"/>
              </a:spcBef>
            </a:pPr>
            <a:r>
              <a:rPr lang="es-ES" sz="1400" b="1" dirty="0">
                <a:solidFill>
                  <a:srgbClr val="C82026"/>
                </a:solidFill>
                <a:latin typeface="Verdana"/>
                <a:cs typeface="Verdana"/>
              </a:rPr>
              <a:t>Validez de la propuesta</a:t>
            </a:r>
          </a:p>
          <a:p>
            <a:pPr marL="12700" marR="5080">
              <a:lnSpc>
                <a:spcPct val="100000"/>
              </a:lnSpc>
              <a:spcBef>
                <a:spcPts val="1535"/>
              </a:spcBef>
            </a:pPr>
            <a:r>
              <a:rPr lang="es-ES" sz="1400" dirty="0">
                <a:latin typeface="Verdana"/>
                <a:cs typeface="Verdana"/>
              </a:rPr>
              <a:t>El periodo de validez de la propuesta es de 30 días a partir de la fecha de entrega de la misma</a:t>
            </a:r>
            <a:br>
              <a:rPr lang="es-ES" sz="1400" dirty="0">
                <a:latin typeface="Verdana"/>
                <a:cs typeface="Verdana"/>
              </a:rPr>
            </a:br>
            <a:endParaRPr lang="es-ES" sz="1400" dirty="0">
              <a:latin typeface="Verdana"/>
              <a:cs typeface="Verdana"/>
            </a:endParaRPr>
          </a:p>
          <a:p>
            <a:pPr marL="12700">
              <a:lnSpc>
                <a:spcPct val="100000"/>
              </a:lnSpc>
              <a:spcBef>
                <a:spcPts val="114"/>
              </a:spcBef>
            </a:pPr>
            <a:r>
              <a:rPr lang="es-ES" sz="1400" b="1" dirty="0">
                <a:solidFill>
                  <a:srgbClr val="C82026"/>
                </a:solidFill>
                <a:latin typeface="Verdana"/>
                <a:cs typeface="Verdana"/>
              </a:rPr>
              <a:t>Limitación de responsabilidad</a:t>
            </a:r>
          </a:p>
          <a:p>
            <a:pPr marL="12700" marR="5080">
              <a:lnSpc>
                <a:spcPct val="100000"/>
              </a:lnSpc>
              <a:spcBef>
                <a:spcPts val="1535"/>
              </a:spcBef>
            </a:pPr>
            <a:r>
              <a:rPr lang="es-ES" sz="1400" dirty="0">
                <a:latin typeface="Verdana"/>
                <a:cs typeface="Verdana"/>
              </a:rPr>
              <a:t>Tokiota se hace exclusivamente responsable de cualquier daño directo ocasionado al software, hardware o dato del cliente; consecuente a la mala praxis de Tokiota.</a:t>
            </a:r>
            <a:br>
              <a:rPr lang="es-ES" sz="1400" dirty="0">
                <a:latin typeface="Verdana"/>
                <a:cs typeface="Verdana"/>
              </a:rPr>
            </a:br>
            <a:endParaRPr lang="es-ES" sz="1400" dirty="0">
              <a:latin typeface="Verdana"/>
              <a:cs typeface="Verdana"/>
            </a:endParaRPr>
          </a:p>
          <a:p>
            <a:pPr marL="12700">
              <a:lnSpc>
                <a:spcPct val="100000"/>
              </a:lnSpc>
              <a:spcBef>
                <a:spcPts val="114"/>
              </a:spcBef>
            </a:pPr>
            <a:r>
              <a:rPr lang="es-ES" sz="1400" dirty="0">
                <a:latin typeface="Verdana"/>
                <a:cs typeface="Verdana"/>
              </a:rPr>
              <a:t>Queda expresamente excluida cualquier responsabilidad de Tokiota directa, indirecta y incidental no contemplada en el siguiente documento. Así como errores de hardware o software ajenos al control de Tokiota.</a:t>
            </a:r>
            <a:br>
              <a:rPr lang="es-ES" sz="1400" dirty="0">
                <a:latin typeface="Verdana"/>
                <a:cs typeface="Verdana"/>
              </a:rPr>
            </a:br>
            <a:br>
              <a:rPr lang="es-ES" sz="1400" dirty="0">
                <a:latin typeface="Verdana"/>
                <a:cs typeface="Verdana"/>
              </a:rPr>
            </a:br>
            <a:r>
              <a:rPr lang="es-ES" sz="1400" b="1" dirty="0">
                <a:solidFill>
                  <a:srgbClr val="C82026"/>
                </a:solidFill>
                <a:latin typeface="Verdana"/>
                <a:cs typeface="Verdana"/>
              </a:rPr>
              <a:t>Indemnizaciones</a:t>
            </a:r>
            <a:endParaRPr lang="es-ES" sz="1400" dirty="0">
              <a:latin typeface="Verdana"/>
              <a:cs typeface="Verdana"/>
            </a:endParaRPr>
          </a:p>
          <a:p>
            <a:pPr marL="12700" marR="5080">
              <a:lnSpc>
                <a:spcPct val="100000"/>
              </a:lnSpc>
              <a:spcBef>
                <a:spcPts val="1535"/>
              </a:spcBef>
            </a:pPr>
            <a:r>
              <a:rPr lang="es-ES" sz="1400" dirty="0">
                <a:latin typeface="Verdana"/>
                <a:cs typeface="Verdana"/>
              </a:rPr>
              <a:t>La responsabilidad de Tokiota se limitará a los casos de mala praxis, mala fe o negligencia por parte de Tokiota, limitando el importe de la posible indemnización al importe total de lo facturado por el servicio recogido en el presente documento.</a:t>
            </a:r>
          </a:p>
          <a:p>
            <a:pPr marL="12700" marR="5080">
              <a:lnSpc>
                <a:spcPct val="100000"/>
              </a:lnSpc>
              <a:spcBef>
                <a:spcPts val="1535"/>
              </a:spcBef>
            </a:pPr>
            <a:endParaRPr lang="es-ES" sz="1400" dirty="0">
              <a:latin typeface="Verdana"/>
              <a:cs typeface="Verdana"/>
            </a:endParaRPr>
          </a:p>
        </p:txBody>
      </p:sp>
    </p:spTree>
    <p:extLst>
      <p:ext uri="{BB962C8B-B14F-4D97-AF65-F5344CB8AC3E}">
        <p14:creationId xmlns:p14="http://schemas.microsoft.com/office/powerpoint/2010/main" val="296426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arantía">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 name="Text Placeholder 23">
            <a:extLst>
              <a:ext uri="{FF2B5EF4-FFF2-40B4-BE49-F238E27FC236}">
                <a16:creationId xmlns:a16="http://schemas.microsoft.com/office/drawing/2014/main" id="{B77CCCFE-9531-A94C-AF27-86B894B6AD7C}"/>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2" name="object 5">
            <a:extLst>
              <a:ext uri="{FF2B5EF4-FFF2-40B4-BE49-F238E27FC236}">
                <a16:creationId xmlns:a16="http://schemas.microsoft.com/office/drawing/2014/main" id="{B85332EB-08A4-FB42-9EA1-C11851267E1B}"/>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
        <p:nvSpPr>
          <p:cNvPr id="7" name="Text Placeholder 23">
            <a:extLst>
              <a:ext uri="{FF2B5EF4-FFF2-40B4-BE49-F238E27FC236}">
                <a16:creationId xmlns:a16="http://schemas.microsoft.com/office/drawing/2014/main" id="{72E10005-1DA9-6841-A0DC-902D6FA70A6E}"/>
              </a:ext>
            </a:extLst>
          </p:cNvPr>
          <p:cNvSpPr>
            <a:spLocks noGrp="1"/>
          </p:cNvSpPr>
          <p:nvPr>
            <p:ph type="body" sz="quarter" idx="28" hasCustomPrompt="1"/>
          </p:nvPr>
        </p:nvSpPr>
        <p:spPr>
          <a:xfrm>
            <a:off x="381000" y="2994612"/>
            <a:ext cx="2590800" cy="1501187"/>
          </a:xfrm>
          <a:prstGeom prst="rect">
            <a:avLst/>
          </a:prstGeom>
        </p:spPr>
        <p:txBody>
          <a:bodyPr/>
          <a:lstStyle>
            <a:lvl1pPr marL="0" indent="0">
              <a:buNone/>
              <a:defRPr sz="26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1" name="Text Placeholder 23">
            <a:extLst>
              <a:ext uri="{FF2B5EF4-FFF2-40B4-BE49-F238E27FC236}">
                <a16:creationId xmlns:a16="http://schemas.microsoft.com/office/drawing/2014/main" id="{96A9C0C1-D6FE-0248-8B19-1F0D9E62BC91}"/>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13" name="object 6">
            <a:extLst>
              <a:ext uri="{FF2B5EF4-FFF2-40B4-BE49-F238E27FC236}">
                <a16:creationId xmlns:a16="http://schemas.microsoft.com/office/drawing/2014/main" id="{DE50E639-BF09-8140-932E-BF358C7A1277}"/>
              </a:ext>
            </a:extLst>
          </p:cNvPr>
          <p:cNvSpPr txBox="1"/>
          <p:nvPr userDrawn="1"/>
        </p:nvSpPr>
        <p:spPr>
          <a:xfrm>
            <a:off x="3919591" y="1342983"/>
            <a:ext cx="7586609" cy="3029034"/>
          </a:xfrm>
          <a:prstGeom prst="rect">
            <a:avLst/>
          </a:prstGeom>
        </p:spPr>
        <p:txBody>
          <a:bodyPr vert="horz" wrap="square" lIns="0" tIns="12700" rIns="0" bIns="0" rtlCol="0">
            <a:spAutoFit/>
          </a:bodyPr>
          <a:lstStyle/>
          <a:p>
            <a:r>
              <a:rPr lang="es-ES" sz="1400" dirty="0">
                <a:latin typeface="Verdana" panose="020B0604030504040204" pitchFamily="34" charset="0"/>
                <a:ea typeface="Verdana" panose="020B0604030504040204" pitchFamily="34" charset="0"/>
                <a:cs typeface="Verdana" panose="020B0604030504040204" pitchFamily="34" charset="0"/>
              </a:rPr>
              <a:t>Durante un periodo de 30 días naturales a partir de la entrega que dé solución a la propuesta, Tokiota se compromete a la realización de cuantas actuaciones sean necesarias para que la calidad funcional como operativa sean de plena conformidad al alcance especificado en esta propuesta, debiendo el Cliente informar de estas deficiencias en un plazo de 15 días desde la entrega.</a:t>
            </a:r>
          </a:p>
          <a:p>
            <a:endParaRPr lang="es-ES" sz="1400" dirty="0">
              <a:latin typeface="Verdana" panose="020B0604030504040204" pitchFamily="34" charset="0"/>
              <a:ea typeface="Verdana" panose="020B0604030504040204" pitchFamily="34" charset="0"/>
              <a:cs typeface="Verdana" panose="020B0604030504040204" pitchFamily="34" charset="0"/>
            </a:endParaRPr>
          </a:p>
          <a:p>
            <a:r>
              <a:rPr lang="es-ES" sz="1400" dirty="0">
                <a:latin typeface="Verdana" panose="020B0604030504040204" pitchFamily="34" charset="0"/>
                <a:ea typeface="Verdana" panose="020B0604030504040204" pitchFamily="34" charset="0"/>
                <a:cs typeface="Verdana" panose="020B0604030504040204" pitchFamily="34" charset="0"/>
              </a:rPr>
              <a:t>Quedan excluidas aquellas incidencias debidas a componentes externos no desarrollados por Tokiota, así como la utilización incorrecta de cualquier componente o software resultado de la colaboración propuesta.</a:t>
            </a:r>
          </a:p>
          <a:p>
            <a:endParaRPr lang="es-ES" sz="1400" dirty="0">
              <a:latin typeface="Verdana" panose="020B0604030504040204" pitchFamily="34" charset="0"/>
              <a:ea typeface="Verdana" panose="020B0604030504040204" pitchFamily="34" charset="0"/>
              <a:cs typeface="Verdana" panose="020B0604030504040204" pitchFamily="34" charset="0"/>
            </a:endParaRPr>
          </a:p>
          <a:p>
            <a:r>
              <a:rPr lang="es-ES" sz="1400" dirty="0">
                <a:latin typeface="Verdana" panose="020B0604030504040204" pitchFamily="34" charset="0"/>
                <a:ea typeface="Verdana" panose="020B0604030504040204" pitchFamily="34" charset="0"/>
                <a:cs typeface="Verdana" panose="020B0604030504040204" pitchFamily="34" charset="0"/>
              </a:rPr>
              <a:t>Lo indicado en el presenta apartado no será de aplicación, y por tanto Tokiota no se hace responsable de la solución de las incidencias, en el caso de que una empresa que no sea Tokiota manipule cualquier objeto, componente, especificación, librería, software o código fuente entregado por parte de Tokiota.</a:t>
            </a:r>
          </a:p>
        </p:txBody>
      </p:sp>
    </p:spTree>
    <p:extLst>
      <p:ext uri="{BB962C8B-B14F-4D97-AF65-F5344CB8AC3E}">
        <p14:creationId xmlns:p14="http://schemas.microsoft.com/office/powerpoint/2010/main" val="37745193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estión de cambios">
    <p:spTree>
      <p:nvGrpSpPr>
        <p:cNvPr id="1" name=""/>
        <p:cNvGrpSpPr/>
        <p:nvPr/>
      </p:nvGrpSpPr>
      <p:grpSpPr>
        <a:xfrm>
          <a:off x="0" y="0"/>
          <a:ext cx="0" cy="0"/>
          <a:chOff x="0" y="0"/>
          <a:chExt cx="0" cy="0"/>
        </a:xfrm>
      </p:grpSpPr>
      <p:sp>
        <p:nvSpPr>
          <p:cNvPr id="8" name="Text Placeholder 23">
            <a:extLst>
              <a:ext uri="{FF2B5EF4-FFF2-40B4-BE49-F238E27FC236}">
                <a16:creationId xmlns:a16="http://schemas.microsoft.com/office/drawing/2014/main" id="{64B95CA1-9327-7B46-AAD0-5447355DD448}"/>
              </a:ext>
            </a:extLst>
          </p:cNvPr>
          <p:cNvSpPr>
            <a:spLocks noGrp="1"/>
          </p:cNvSpPr>
          <p:nvPr>
            <p:ph type="body" sz="quarter" idx="10" hasCustomPrompt="1"/>
          </p:nvPr>
        </p:nvSpPr>
        <p:spPr>
          <a:xfrm>
            <a:off x="381000" y="609600"/>
            <a:ext cx="2590800" cy="762000"/>
          </a:xfrm>
          <a:prstGeom prst="rect">
            <a:avLst/>
          </a:prstGeom>
        </p:spPr>
        <p:txBody>
          <a:bodyPr/>
          <a:lstStyle>
            <a:lvl1pPr marL="0" indent="0">
              <a:buNone/>
              <a:defRPr sz="48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9" name="Text Placeholder 23">
            <a:extLst>
              <a:ext uri="{FF2B5EF4-FFF2-40B4-BE49-F238E27FC236}">
                <a16:creationId xmlns:a16="http://schemas.microsoft.com/office/drawing/2014/main" id="{B77CCCFE-9531-A94C-AF27-86B894B6AD7C}"/>
              </a:ext>
            </a:extLst>
          </p:cNvPr>
          <p:cNvSpPr>
            <a:spLocks noGrp="1"/>
          </p:cNvSpPr>
          <p:nvPr>
            <p:ph type="body" sz="quarter" idx="11" hasCustomPrompt="1"/>
          </p:nvPr>
        </p:nvSpPr>
        <p:spPr>
          <a:xfrm>
            <a:off x="381000" y="1411473"/>
            <a:ext cx="2590800" cy="13317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12" name="object 5">
            <a:extLst>
              <a:ext uri="{FF2B5EF4-FFF2-40B4-BE49-F238E27FC236}">
                <a16:creationId xmlns:a16="http://schemas.microsoft.com/office/drawing/2014/main" id="{B85332EB-08A4-FB42-9EA1-C11851267E1B}"/>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
        <p:nvSpPr>
          <p:cNvPr id="7" name="Text Placeholder 23">
            <a:extLst>
              <a:ext uri="{FF2B5EF4-FFF2-40B4-BE49-F238E27FC236}">
                <a16:creationId xmlns:a16="http://schemas.microsoft.com/office/drawing/2014/main" id="{72E10005-1DA9-6841-A0DC-902D6FA70A6E}"/>
              </a:ext>
            </a:extLst>
          </p:cNvPr>
          <p:cNvSpPr>
            <a:spLocks noGrp="1"/>
          </p:cNvSpPr>
          <p:nvPr>
            <p:ph type="body" sz="quarter" idx="28" hasCustomPrompt="1"/>
          </p:nvPr>
        </p:nvSpPr>
        <p:spPr>
          <a:xfrm>
            <a:off x="381000" y="2994612"/>
            <a:ext cx="2590800" cy="1501187"/>
          </a:xfrm>
          <a:prstGeom prst="rect">
            <a:avLst/>
          </a:prstGeom>
        </p:spPr>
        <p:txBody>
          <a:bodyPr/>
          <a:lstStyle>
            <a:lvl1pPr marL="0" indent="0">
              <a:buNone/>
              <a:defRPr sz="26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1" name="Text Placeholder 23">
            <a:extLst>
              <a:ext uri="{FF2B5EF4-FFF2-40B4-BE49-F238E27FC236}">
                <a16:creationId xmlns:a16="http://schemas.microsoft.com/office/drawing/2014/main" id="{96A9C0C1-D6FE-0248-8B19-1F0D9E62BC91}"/>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
        <p:nvSpPr>
          <p:cNvPr id="13" name="object 6">
            <a:extLst>
              <a:ext uri="{FF2B5EF4-FFF2-40B4-BE49-F238E27FC236}">
                <a16:creationId xmlns:a16="http://schemas.microsoft.com/office/drawing/2014/main" id="{BF4DC598-110E-8D42-87E2-A7AAF7D7C7EB}"/>
              </a:ext>
            </a:extLst>
          </p:cNvPr>
          <p:cNvSpPr txBox="1"/>
          <p:nvPr userDrawn="1"/>
        </p:nvSpPr>
        <p:spPr>
          <a:xfrm>
            <a:off x="3919591" y="609600"/>
            <a:ext cx="7772400" cy="3752309"/>
          </a:xfrm>
          <a:prstGeom prst="rect">
            <a:avLst/>
          </a:prstGeom>
        </p:spPr>
        <p:txBody>
          <a:bodyPr vert="horz" wrap="square" lIns="0" tIns="12700" rIns="0" bIns="0" rtlCol="0">
            <a:spAutoFit/>
          </a:bodyPr>
          <a:lstStyle/>
          <a:p>
            <a:pPr marL="0" marR="5080" indent="0">
              <a:lnSpc>
                <a:spcPct val="100000"/>
              </a:lnSpc>
              <a:spcBef>
                <a:spcPts val="1535"/>
              </a:spcBef>
              <a:buNone/>
            </a:pPr>
            <a:r>
              <a:rPr lang="es-ES" sz="1400" dirty="0">
                <a:latin typeface="Verdana"/>
                <a:cs typeface="Verdana"/>
              </a:rPr>
              <a:t>Cualquier aspecto no tratado en el alcance presente en el siguiente documento que se encuentre durante la ejecución de la colaboración, será considerado para la aplicación del proceso de gestión de cambios. Este proceso consiste en los siguientes pasos:</a:t>
            </a:r>
          </a:p>
          <a:p>
            <a:pPr marL="355600" marR="5080" indent="-342900">
              <a:lnSpc>
                <a:spcPct val="100000"/>
              </a:lnSpc>
              <a:spcBef>
                <a:spcPts val="1535"/>
              </a:spcBef>
              <a:buFont typeface="Wingdings" pitchFamily="2" charset="2"/>
              <a:buChar char="§"/>
            </a:pPr>
            <a:r>
              <a:rPr lang="es-ES" sz="1400" dirty="0">
                <a:latin typeface="Verdana"/>
                <a:cs typeface="Verdana"/>
              </a:rPr>
              <a:t>Emisión de la solicitud de cambio por parte del Cliente.</a:t>
            </a:r>
          </a:p>
          <a:p>
            <a:pPr marL="355600" marR="5080" indent="-342900">
              <a:lnSpc>
                <a:spcPct val="100000"/>
              </a:lnSpc>
              <a:spcBef>
                <a:spcPts val="1535"/>
              </a:spcBef>
              <a:buFont typeface="Wingdings" pitchFamily="2" charset="2"/>
              <a:buChar char="§"/>
            </a:pPr>
            <a:r>
              <a:rPr lang="es-ES" sz="1400" dirty="0">
                <a:latin typeface="Verdana"/>
                <a:cs typeface="Verdana"/>
              </a:rPr>
              <a:t>Aprobación técnica de la solicitud por parte de Tokiota.</a:t>
            </a:r>
          </a:p>
          <a:p>
            <a:pPr marL="355600" marR="5080" indent="-342900">
              <a:lnSpc>
                <a:spcPct val="100000"/>
              </a:lnSpc>
              <a:spcBef>
                <a:spcPts val="1535"/>
              </a:spcBef>
              <a:buFont typeface="Wingdings" pitchFamily="2" charset="2"/>
              <a:buChar char="§"/>
            </a:pPr>
            <a:r>
              <a:rPr lang="es-ES" sz="1400" dirty="0">
                <a:latin typeface="Verdana"/>
                <a:cs typeface="Verdana"/>
              </a:rPr>
              <a:t>Propuesta por parte de Tokiota de una nueva oferta de cambio para el actual proyecto de colaboración.</a:t>
            </a:r>
          </a:p>
          <a:p>
            <a:pPr marL="355600" marR="5080" indent="-342900">
              <a:lnSpc>
                <a:spcPct val="100000"/>
              </a:lnSpc>
              <a:spcBef>
                <a:spcPts val="1535"/>
              </a:spcBef>
              <a:buFont typeface="Wingdings" pitchFamily="2" charset="2"/>
              <a:buChar char="§"/>
            </a:pPr>
            <a:r>
              <a:rPr lang="es-ES" sz="1400" dirty="0">
                <a:latin typeface="Verdana"/>
                <a:cs typeface="Verdana"/>
              </a:rPr>
              <a:t>Aceptación de la propuesta por parte del Cliente.</a:t>
            </a:r>
          </a:p>
          <a:p>
            <a:pPr marL="355600" marR="5080" indent="-342900">
              <a:lnSpc>
                <a:spcPct val="100000"/>
              </a:lnSpc>
              <a:spcBef>
                <a:spcPts val="1535"/>
              </a:spcBef>
              <a:buFont typeface="Wingdings" pitchFamily="2" charset="2"/>
              <a:buChar char="§"/>
            </a:pPr>
            <a:r>
              <a:rPr lang="es-ES" sz="1400" dirty="0">
                <a:latin typeface="Verdana"/>
                <a:cs typeface="Verdana"/>
              </a:rPr>
              <a:t>Planificación del cambio dentro del ciclo iterativo de desarrollo del proyecto de colaboración por parte de Tokiota.</a:t>
            </a:r>
          </a:p>
          <a:p>
            <a:pPr marL="355600" marR="5080" indent="-342900">
              <a:lnSpc>
                <a:spcPct val="100000"/>
              </a:lnSpc>
              <a:spcBef>
                <a:spcPts val="1535"/>
              </a:spcBef>
              <a:buFont typeface="Wingdings" pitchFamily="2" charset="2"/>
              <a:buChar char="§"/>
            </a:pPr>
            <a:r>
              <a:rPr lang="es-ES" sz="1400" dirty="0">
                <a:latin typeface="Verdana"/>
                <a:cs typeface="Verdana"/>
              </a:rPr>
              <a:t>Su ejecución se llevará a cabo por parte de Tokiota dentro del marco de la planificación del proyecto de colaboración.</a:t>
            </a:r>
          </a:p>
        </p:txBody>
      </p:sp>
    </p:spTree>
    <p:extLst>
      <p:ext uri="{BB962C8B-B14F-4D97-AF65-F5344CB8AC3E}">
        <p14:creationId xmlns:p14="http://schemas.microsoft.com/office/powerpoint/2010/main" val="3824440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rma">
    <p:spTree>
      <p:nvGrpSpPr>
        <p:cNvPr id="1" name=""/>
        <p:cNvGrpSpPr/>
        <p:nvPr/>
      </p:nvGrpSpPr>
      <p:grpSpPr>
        <a:xfrm>
          <a:off x="0" y="0"/>
          <a:ext cx="0" cy="0"/>
          <a:chOff x="0" y="0"/>
          <a:chExt cx="0" cy="0"/>
        </a:xfrm>
      </p:grpSpPr>
      <p:sp>
        <p:nvSpPr>
          <p:cNvPr id="12" name="object 5">
            <a:extLst>
              <a:ext uri="{FF2B5EF4-FFF2-40B4-BE49-F238E27FC236}">
                <a16:creationId xmlns:a16="http://schemas.microsoft.com/office/drawing/2014/main" id="{B85332EB-08A4-FB42-9EA1-C11851267E1B}"/>
              </a:ext>
            </a:extLst>
          </p:cNvPr>
          <p:cNvSpPr/>
          <p:nvPr userDrawn="1"/>
        </p:nvSpPr>
        <p:spPr>
          <a:xfrm>
            <a:off x="481961" y="2857500"/>
            <a:ext cx="1010919" cy="0"/>
          </a:xfrm>
          <a:custGeom>
            <a:avLst/>
            <a:gdLst/>
            <a:ahLst/>
            <a:cxnLst/>
            <a:rect l="l" t="t" r="r" b="b"/>
            <a:pathLst>
              <a:path w="1010919">
                <a:moveTo>
                  <a:pt x="0" y="0"/>
                </a:moveTo>
                <a:lnTo>
                  <a:pt x="1010424" y="0"/>
                </a:lnTo>
              </a:path>
            </a:pathLst>
          </a:custGeom>
          <a:ln w="25400">
            <a:solidFill>
              <a:srgbClr val="C82026"/>
            </a:solidFill>
          </a:ln>
        </p:spPr>
        <p:txBody>
          <a:bodyPr wrap="square" lIns="0" tIns="0" rIns="0" bIns="0" rtlCol="0"/>
          <a:lstStyle/>
          <a:p>
            <a:endParaRPr/>
          </a:p>
        </p:txBody>
      </p:sp>
      <p:sp>
        <p:nvSpPr>
          <p:cNvPr id="7" name="Text Placeholder 23">
            <a:extLst>
              <a:ext uri="{FF2B5EF4-FFF2-40B4-BE49-F238E27FC236}">
                <a16:creationId xmlns:a16="http://schemas.microsoft.com/office/drawing/2014/main" id="{72E10005-1DA9-6841-A0DC-902D6FA70A6E}"/>
              </a:ext>
            </a:extLst>
          </p:cNvPr>
          <p:cNvSpPr>
            <a:spLocks noGrp="1"/>
          </p:cNvSpPr>
          <p:nvPr>
            <p:ph type="body" sz="quarter" idx="28" hasCustomPrompt="1"/>
          </p:nvPr>
        </p:nvSpPr>
        <p:spPr>
          <a:xfrm>
            <a:off x="381000" y="2994612"/>
            <a:ext cx="2590800" cy="1501187"/>
          </a:xfrm>
          <a:prstGeom prst="rect">
            <a:avLst/>
          </a:prstGeom>
        </p:spPr>
        <p:txBody>
          <a:bodyPr/>
          <a:lstStyle>
            <a:lvl1pPr marL="0" indent="0">
              <a:buNone/>
              <a:defRPr sz="2650" b="1">
                <a:solidFill>
                  <a:srgbClr val="C00000"/>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FIRMA</a:t>
            </a:r>
          </a:p>
        </p:txBody>
      </p:sp>
      <p:sp>
        <p:nvSpPr>
          <p:cNvPr id="13" name="Rectangle 12">
            <a:extLst>
              <a:ext uri="{FF2B5EF4-FFF2-40B4-BE49-F238E27FC236}">
                <a16:creationId xmlns:a16="http://schemas.microsoft.com/office/drawing/2014/main" id="{8165A65C-946C-5649-A195-69E6290DA9B3}"/>
              </a:ext>
            </a:extLst>
          </p:cNvPr>
          <p:cNvSpPr/>
          <p:nvPr userDrawn="1"/>
        </p:nvSpPr>
        <p:spPr>
          <a:xfrm>
            <a:off x="3505200" y="1600200"/>
            <a:ext cx="1378583" cy="369332"/>
          </a:xfrm>
          <a:prstGeom prst="rect">
            <a:avLst/>
          </a:prstGeom>
        </p:spPr>
        <p:txBody>
          <a:bodyPr wrap="none">
            <a:spAutoFit/>
          </a:bodyPr>
          <a:lstStyle/>
          <a:p>
            <a:r>
              <a:rPr lang="es-ES" b="1" spc="5" dirty="0">
                <a:solidFill>
                  <a:srgbClr val="C82026"/>
                </a:solidFill>
                <a:latin typeface="Verdana"/>
                <a:cs typeface="Verdana"/>
              </a:rPr>
              <a:t>TOKIOTA</a:t>
            </a:r>
          </a:p>
        </p:txBody>
      </p:sp>
      <p:sp>
        <p:nvSpPr>
          <p:cNvPr id="14" name="TextBox 13">
            <a:extLst>
              <a:ext uri="{FF2B5EF4-FFF2-40B4-BE49-F238E27FC236}">
                <a16:creationId xmlns:a16="http://schemas.microsoft.com/office/drawing/2014/main" id="{D9F45C86-3018-4A48-BB58-08231D36FB01}"/>
              </a:ext>
            </a:extLst>
          </p:cNvPr>
          <p:cNvSpPr txBox="1"/>
          <p:nvPr userDrawn="1"/>
        </p:nvSpPr>
        <p:spPr>
          <a:xfrm>
            <a:off x="3412177" y="3931722"/>
            <a:ext cx="2228431" cy="738664"/>
          </a:xfrm>
          <a:prstGeom prst="rect">
            <a:avLst/>
          </a:prstGeom>
          <a:noFill/>
        </p:spPr>
        <p:txBody>
          <a:bodyPr wrap="none" rtlCol="0">
            <a:spAutoFit/>
          </a:bodyPr>
          <a:lstStyle/>
          <a:p>
            <a:r>
              <a:rPr lang="es-ES" sz="1400" b="1" dirty="0">
                <a:latin typeface="Verdana" panose="020B0604030504040204" pitchFamily="34" charset="0"/>
                <a:ea typeface="Verdana" panose="020B0604030504040204" pitchFamily="34" charset="0"/>
                <a:cs typeface="Verdana" panose="020B0604030504040204" pitchFamily="34" charset="0"/>
              </a:rPr>
              <a:t>Nombre</a:t>
            </a:r>
            <a:r>
              <a:rPr lang="es-ES" sz="1400" dirty="0">
                <a:latin typeface="Verdana" panose="020B0604030504040204" pitchFamily="34" charset="0"/>
                <a:ea typeface="Verdana" panose="020B0604030504040204" pitchFamily="34" charset="0"/>
                <a:cs typeface="Verdana" panose="020B0604030504040204" pitchFamily="34" charset="0"/>
              </a:rPr>
              <a:t>: Toni Alarcón</a:t>
            </a:r>
          </a:p>
          <a:p>
            <a:r>
              <a:rPr lang="es-ES" sz="1400" b="1" dirty="0">
                <a:latin typeface="Verdana" panose="020B0604030504040204" pitchFamily="34" charset="0"/>
                <a:ea typeface="Verdana" panose="020B0604030504040204" pitchFamily="34" charset="0"/>
                <a:cs typeface="Verdana" panose="020B0604030504040204" pitchFamily="34" charset="0"/>
              </a:rPr>
              <a:t>Cargo</a:t>
            </a:r>
            <a:r>
              <a:rPr lang="es-ES" sz="1400" dirty="0">
                <a:latin typeface="Verdana" panose="020B0604030504040204" pitchFamily="34" charset="0"/>
                <a:ea typeface="Verdana" panose="020B0604030504040204" pitchFamily="34" charset="0"/>
                <a:cs typeface="Verdana" panose="020B0604030504040204" pitchFamily="34" charset="0"/>
              </a:rPr>
              <a:t>: CEO</a:t>
            </a:r>
          </a:p>
          <a:p>
            <a:r>
              <a:rPr lang="es-ES" sz="1400" b="1" dirty="0">
                <a:latin typeface="Verdana" panose="020B0604030504040204" pitchFamily="34" charset="0"/>
                <a:ea typeface="Verdana" panose="020B0604030504040204" pitchFamily="34" charset="0"/>
                <a:cs typeface="Verdana" panose="020B0604030504040204" pitchFamily="34" charset="0"/>
              </a:rPr>
              <a:t>Fecha</a:t>
            </a:r>
            <a:r>
              <a:rPr lang="es-ES" sz="1400" dirty="0">
                <a:latin typeface="Verdana" panose="020B0604030504040204" pitchFamily="34" charset="0"/>
                <a:ea typeface="Verdana" panose="020B0604030504040204" pitchFamily="34" charset="0"/>
                <a:cs typeface="Verdana" panose="020B0604030504040204" pitchFamily="34" charset="0"/>
              </a:rPr>
              <a:t>:</a:t>
            </a:r>
          </a:p>
        </p:txBody>
      </p:sp>
      <p:sp>
        <p:nvSpPr>
          <p:cNvPr id="16" name="object 7">
            <a:extLst>
              <a:ext uri="{FF2B5EF4-FFF2-40B4-BE49-F238E27FC236}">
                <a16:creationId xmlns:a16="http://schemas.microsoft.com/office/drawing/2014/main" id="{1D46DDFA-3F84-C14F-A89C-0951B621DA85}"/>
              </a:ext>
            </a:extLst>
          </p:cNvPr>
          <p:cNvSpPr/>
          <p:nvPr userDrawn="1"/>
        </p:nvSpPr>
        <p:spPr>
          <a:xfrm flipV="1">
            <a:off x="3368187" y="3715491"/>
            <a:ext cx="3566013" cy="216229"/>
          </a:xfrm>
          <a:custGeom>
            <a:avLst/>
            <a:gdLst/>
            <a:ahLst/>
            <a:cxnLst/>
            <a:rect l="l" t="t" r="r" b="b"/>
            <a:pathLst>
              <a:path w="1010919">
                <a:moveTo>
                  <a:pt x="0" y="0"/>
                </a:moveTo>
                <a:lnTo>
                  <a:pt x="1010424" y="0"/>
                </a:lnTo>
              </a:path>
            </a:pathLst>
          </a:custGeom>
          <a:ln w="25400">
            <a:solidFill>
              <a:schemeClr val="tx1">
                <a:lumMod val="50000"/>
                <a:lumOff val="50000"/>
              </a:schemeClr>
            </a:solidFill>
          </a:ln>
        </p:spPr>
        <p:txBody>
          <a:bodyPr wrap="square" lIns="0" tIns="0" rIns="0" bIns="0" rtlCol="0"/>
          <a:lstStyle/>
          <a:p>
            <a:endParaRPr/>
          </a:p>
        </p:txBody>
      </p:sp>
      <p:sp>
        <p:nvSpPr>
          <p:cNvPr id="17" name="TextBox 16">
            <a:extLst>
              <a:ext uri="{FF2B5EF4-FFF2-40B4-BE49-F238E27FC236}">
                <a16:creationId xmlns:a16="http://schemas.microsoft.com/office/drawing/2014/main" id="{72FB2DB9-56AA-5349-9070-CB80000C79EF}"/>
              </a:ext>
            </a:extLst>
          </p:cNvPr>
          <p:cNvSpPr txBox="1"/>
          <p:nvPr userDrawn="1"/>
        </p:nvSpPr>
        <p:spPr>
          <a:xfrm>
            <a:off x="8212777" y="3931721"/>
            <a:ext cx="1066318" cy="954107"/>
          </a:xfrm>
          <a:prstGeom prst="rect">
            <a:avLst/>
          </a:prstGeom>
          <a:noFill/>
        </p:spPr>
        <p:txBody>
          <a:bodyPr wrap="none" rtlCol="0">
            <a:spAutoFit/>
          </a:bodyPr>
          <a:lstStyle/>
          <a:p>
            <a:r>
              <a:rPr lang="es-ES" sz="1400" b="1" dirty="0">
                <a:latin typeface="Verdana" panose="020B0604030504040204" pitchFamily="34" charset="0"/>
                <a:ea typeface="Verdana" panose="020B0604030504040204" pitchFamily="34" charset="0"/>
                <a:cs typeface="Verdana" panose="020B0604030504040204" pitchFamily="34" charset="0"/>
              </a:rPr>
              <a:t>Nombre</a:t>
            </a:r>
            <a:r>
              <a:rPr lang="es-ES" sz="1400" dirty="0">
                <a:latin typeface="Verdana" panose="020B0604030504040204" pitchFamily="34" charset="0"/>
                <a:ea typeface="Verdana" panose="020B0604030504040204" pitchFamily="34" charset="0"/>
                <a:cs typeface="Verdana" panose="020B0604030504040204" pitchFamily="34" charset="0"/>
              </a:rPr>
              <a:t>:</a:t>
            </a:r>
          </a:p>
          <a:p>
            <a:r>
              <a:rPr lang="es-ES" sz="1400" b="1" dirty="0">
                <a:latin typeface="Verdana" panose="020B0604030504040204" pitchFamily="34" charset="0"/>
                <a:ea typeface="Verdana" panose="020B0604030504040204" pitchFamily="34" charset="0"/>
                <a:cs typeface="Verdana" panose="020B0604030504040204" pitchFamily="34" charset="0"/>
              </a:rPr>
              <a:t>Cargo</a:t>
            </a:r>
            <a:r>
              <a:rPr lang="es-ES" sz="1400" dirty="0">
                <a:latin typeface="Verdana" panose="020B0604030504040204" pitchFamily="34" charset="0"/>
                <a:ea typeface="Verdana" panose="020B0604030504040204" pitchFamily="34" charset="0"/>
                <a:cs typeface="Verdana" panose="020B0604030504040204" pitchFamily="34" charset="0"/>
              </a:rPr>
              <a:t>: </a:t>
            </a:r>
          </a:p>
          <a:p>
            <a:r>
              <a:rPr lang="es-ES" sz="1400" b="1" dirty="0">
                <a:latin typeface="Verdana" panose="020B0604030504040204" pitchFamily="34" charset="0"/>
                <a:ea typeface="Verdana" panose="020B0604030504040204" pitchFamily="34" charset="0"/>
                <a:cs typeface="Verdana" panose="020B0604030504040204" pitchFamily="34" charset="0"/>
              </a:rPr>
              <a:t>Fecha</a:t>
            </a:r>
            <a:r>
              <a:rPr lang="es-ES" sz="1400" dirty="0">
                <a:latin typeface="Verdana" panose="020B0604030504040204" pitchFamily="34" charset="0"/>
                <a:ea typeface="Verdana" panose="020B0604030504040204" pitchFamily="34" charset="0"/>
                <a:cs typeface="Verdana" panose="020B0604030504040204" pitchFamily="34" charset="0"/>
              </a:rPr>
              <a:t>: </a:t>
            </a:r>
          </a:p>
          <a:p>
            <a:endParaRPr lang="es-ES" sz="1400" dirty="0">
              <a:latin typeface="Verdana" panose="020B0604030504040204" pitchFamily="34" charset="0"/>
              <a:ea typeface="Verdana" panose="020B0604030504040204" pitchFamily="34" charset="0"/>
              <a:cs typeface="Verdana" panose="020B0604030504040204" pitchFamily="34" charset="0"/>
            </a:endParaRPr>
          </a:p>
        </p:txBody>
      </p:sp>
      <p:sp>
        <p:nvSpPr>
          <p:cNvPr id="18" name="object 7">
            <a:extLst>
              <a:ext uri="{FF2B5EF4-FFF2-40B4-BE49-F238E27FC236}">
                <a16:creationId xmlns:a16="http://schemas.microsoft.com/office/drawing/2014/main" id="{A8A2F763-6CF7-3E4D-B39A-88BD31AC3FC4}"/>
              </a:ext>
            </a:extLst>
          </p:cNvPr>
          <p:cNvSpPr/>
          <p:nvPr userDrawn="1"/>
        </p:nvSpPr>
        <p:spPr>
          <a:xfrm flipV="1">
            <a:off x="8168787" y="3715491"/>
            <a:ext cx="3566013" cy="216230"/>
          </a:xfrm>
          <a:custGeom>
            <a:avLst/>
            <a:gdLst/>
            <a:ahLst/>
            <a:cxnLst/>
            <a:rect l="l" t="t" r="r" b="b"/>
            <a:pathLst>
              <a:path w="1010919">
                <a:moveTo>
                  <a:pt x="0" y="0"/>
                </a:moveTo>
                <a:lnTo>
                  <a:pt x="1010424" y="0"/>
                </a:lnTo>
              </a:path>
            </a:pathLst>
          </a:custGeom>
          <a:ln w="25400">
            <a:solidFill>
              <a:schemeClr val="tx1">
                <a:lumMod val="50000"/>
                <a:lumOff val="50000"/>
              </a:schemeClr>
            </a:solidFill>
          </a:ln>
        </p:spPr>
        <p:txBody>
          <a:bodyPr wrap="square" lIns="0" tIns="0" rIns="0" bIns="0" rtlCol="0"/>
          <a:lstStyle/>
          <a:p>
            <a:endParaRPr/>
          </a:p>
        </p:txBody>
      </p:sp>
      <p:sp>
        <p:nvSpPr>
          <p:cNvPr id="19" name="Text Placeholder 23">
            <a:extLst>
              <a:ext uri="{FF2B5EF4-FFF2-40B4-BE49-F238E27FC236}">
                <a16:creationId xmlns:a16="http://schemas.microsoft.com/office/drawing/2014/main" id="{77B79D6F-FF93-6042-8FEC-027D7289FD69}"/>
              </a:ext>
            </a:extLst>
          </p:cNvPr>
          <p:cNvSpPr>
            <a:spLocks noGrp="1"/>
          </p:cNvSpPr>
          <p:nvPr>
            <p:ph type="body" sz="quarter" idx="29" hasCustomPrompt="1"/>
          </p:nvPr>
        </p:nvSpPr>
        <p:spPr>
          <a:xfrm>
            <a:off x="8212777" y="1589300"/>
            <a:ext cx="3369623" cy="380232"/>
          </a:xfrm>
          <a:prstGeom prst="rect">
            <a:avLst/>
          </a:prstGeom>
        </p:spPr>
        <p:txBody>
          <a:bodyPr/>
          <a:lstStyle>
            <a:lvl1pPr marL="0" indent="0">
              <a:buNone/>
              <a:defRPr sz="1800" b="1">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Cliente</a:t>
            </a:r>
          </a:p>
        </p:txBody>
      </p:sp>
      <p:sp>
        <p:nvSpPr>
          <p:cNvPr id="11" name="Text Placeholder 23">
            <a:extLst>
              <a:ext uri="{FF2B5EF4-FFF2-40B4-BE49-F238E27FC236}">
                <a16:creationId xmlns:a16="http://schemas.microsoft.com/office/drawing/2014/main" id="{0343C5B2-757D-B34C-979B-9DBD5E27B549}"/>
              </a:ext>
            </a:extLst>
          </p:cNvPr>
          <p:cNvSpPr>
            <a:spLocks noGrp="1"/>
          </p:cNvSpPr>
          <p:nvPr>
            <p:ph type="body" sz="quarter" idx="25" hasCustomPrompt="1"/>
          </p:nvPr>
        </p:nvSpPr>
        <p:spPr>
          <a:xfrm>
            <a:off x="444500" y="5642369"/>
            <a:ext cx="2527300" cy="380232"/>
          </a:xfrm>
          <a:prstGeom prst="rect">
            <a:avLst/>
          </a:prstGeom>
        </p:spPr>
        <p:txBody>
          <a:bodyPr lIns="0" rIns="90000"/>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Tree>
    <p:extLst>
      <p:ext uri="{BB962C8B-B14F-4D97-AF65-F5344CB8AC3E}">
        <p14:creationId xmlns:p14="http://schemas.microsoft.com/office/powerpoint/2010/main" val="36980428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emios">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150D79D3-B1DA-CC4D-B55C-9D5A7692B06A}"/>
              </a:ext>
            </a:extLst>
          </p:cNvPr>
          <p:cNvSpPr/>
          <p:nvPr userDrawn="1"/>
        </p:nvSpPr>
        <p:spPr>
          <a:xfrm>
            <a:off x="1649058" y="3048789"/>
            <a:ext cx="4700941" cy="1340008"/>
          </a:xfrm>
          <a:prstGeom prst="rect">
            <a:avLst/>
          </a:prstGeom>
          <a:blipFill>
            <a:blip r:embed="rId2" cstate="print"/>
            <a:stretch>
              <a:fillRect/>
            </a:stretch>
          </a:blipFill>
        </p:spPr>
        <p:txBody>
          <a:bodyPr wrap="square" lIns="0" tIns="0" rIns="0" bIns="0" rtlCol="0"/>
          <a:lstStyle/>
          <a:p>
            <a:endParaRPr>
              <a:latin typeface="Verdana" panose="020B0604030504040204" pitchFamily="34" charset="0"/>
              <a:ea typeface="Verdana" panose="020B0604030504040204" pitchFamily="34" charset="0"/>
              <a:cs typeface="Verdana" panose="020B0604030504040204" pitchFamily="34" charset="0"/>
            </a:endParaRPr>
          </a:p>
        </p:txBody>
      </p:sp>
      <p:sp>
        <p:nvSpPr>
          <p:cNvPr id="4" name="object 5">
            <a:extLst>
              <a:ext uri="{FF2B5EF4-FFF2-40B4-BE49-F238E27FC236}">
                <a16:creationId xmlns:a16="http://schemas.microsoft.com/office/drawing/2014/main" id="{C6DCEBF1-A940-B24C-BF4F-030C9536B551}"/>
              </a:ext>
            </a:extLst>
          </p:cNvPr>
          <p:cNvSpPr txBox="1"/>
          <p:nvPr userDrawn="1"/>
        </p:nvSpPr>
        <p:spPr>
          <a:xfrm>
            <a:off x="7968615" y="1678440"/>
            <a:ext cx="3077210" cy="3870960"/>
          </a:xfrm>
          <a:prstGeom prst="rect">
            <a:avLst/>
          </a:prstGeom>
        </p:spPr>
        <p:txBody>
          <a:bodyPr vert="horz" wrap="square" lIns="0" tIns="351790" rIns="0" bIns="0" rtlCol="0">
            <a:spAutoFit/>
          </a:bodyPr>
          <a:lstStyle/>
          <a:p>
            <a:pPr marL="12700">
              <a:lnSpc>
                <a:spcPct val="100000"/>
              </a:lnSpc>
              <a:spcBef>
                <a:spcPts val="2770"/>
              </a:spcBef>
            </a:pPr>
            <a:r>
              <a:rPr sz="6050" b="1" spc="5" dirty="0">
                <a:solidFill>
                  <a:srgbClr val="C82026"/>
                </a:solidFill>
                <a:latin typeface="Verdana" panose="020B0604030504040204" pitchFamily="34" charset="0"/>
                <a:ea typeface="Verdana" panose="020B0604030504040204" pitchFamily="34" charset="0"/>
                <a:cs typeface="Verdana" panose="020B0604030504040204" pitchFamily="34" charset="0"/>
              </a:rPr>
              <a:t>2015</a:t>
            </a:r>
            <a:endParaRPr sz="605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spcBef>
                <a:spcPts val="850"/>
              </a:spcBef>
            </a:pPr>
            <a:r>
              <a:rPr sz="1900" spc="-5" dirty="0">
                <a:solidFill>
                  <a:srgbClr val="C82026"/>
                </a:solidFill>
                <a:latin typeface="Verdana" panose="020B0604030504040204" pitchFamily="34" charset="0"/>
                <a:ea typeface="Verdana" panose="020B0604030504040204" pitchFamily="34" charset="0"/>
                <a:cs typeface="Verdana" panose="020B0604030504040204" pitchFamily="34" charset="0"/>
              </a:rPr>
              <a:t>Partner </a:t>
            </a:r>
            <a:r>
              <a:rPr sz="1900" dirty="0">
                <a:solidFill>
                  <a:srgbClr val="C82026"/>
                </a:solidFill>
                <a:latin typeface="Verdana" panose="020B0604030504040204" pitchFamily="34" charset="0"/>
                <a:ea typeface="Verdana" panose="020B0604030504040204" pitchFamily="34" charset="0"/>
                <a:cs typeface="Verdana" panose="020B0604030504040204" pitchFamily="34" charset="0"/>
              </a:rPr>
              <a:t>del</a:t>
            </a:r>
            <a:r>
              <a:rPr sz="1900" spc="-55" dirty="0">
                <a:solidFill>
                  <a:srgbClr val="C82026"/>
                </a:solidFill>
                <a:latin typeface="Verdana" panose="020B0604030504040204" pitchFamily="34" charset="0"/>
                <a:ea typeface="Verdana" panose="020B0604030504040204" pitchFamily="34" charset="0"/>
                <a:cs typeface="Verdana" panose="020B0604030504040204" pitchFamily="34" charset="0"/>
              </a:rPr>
              <a:t> </a:t>
            </a:r>
            <a:r>
              <a:rPr sz="1900" spc="0" dirty="0">
                <a:solidFill>
                  <a:srgbClr val="C82026"/>
                </a:solidFill>
                <a:latin typeface="Verdana" panose="020B0604030504040204" pitchFamily="34" charset="0"/>
                <a:ea typeface="Verdana" panose="020B0604030504040204" pitchFamily="34" charset="0"/>
                <a:cs typeface="Verdana" panose="020B0604030504040204" pitchFamily="34" charset="0"/>
              </a:rPr>
              <a:t>año</a:t>
            </a:r>
            <a:endParaRPr sz="1900" dirty="0">
              <a:latin typeface="Verdana" panose="020B0604030504040204" pitchFamily="34" charset="0"/>
              <a:ea typeface="Verdana" panose="020B0604030504040204" pitchFamily="34" charset="0"/>
              <a:cs typeface="Verdana" panose="020B0604030504040204" pitchFamily="34" charset="0"/>
            </a:endParaRPr>
          </a:p>
          <a:p>
            <a:pPr marL="12700" marR="5080">
              <a:lnSpc>
                <a:spcPct val="100600"/>
              </a:lnSpc>
            </a:pPr>
            <a:r>
              <a:rPr sz="1900" spc="-5" dirty="0">
                <a:solidFill>
                  <a:srgbClr val="C82026"/>
                </a:solidFill>
                <a:latin typeface="Verdana" panose="020B0604030504040204" pitchFamily="34" charset="0"/>
                <a:ea typeface="Verdana" panose="020B0604030504040204" pitchFamily="34" charset="0"/>
                <a:cs typeface="Verdana" panose="020B0604030504040204" pitchFamily="34" charset="0"/>
              </a:rPr>
              <a:t>Innovate </a:t>
            </a:r>
            <a:r>
              <a:rPr sz="1900" dirty="0">
                <a:solidFill>
                  <a:srgbClr val="C82026"/>
                </a:solidFill>
                <a:latin typeface="Verdana" panose="020B0604030504040204" pitchFamily="34" charset="0"/>
                <a:ea typeface="Verdana" panose="020B0604030504040204" pitchFamily="34" charset="0"/>
                <a:cs typeface="Verdana" panose="020B0604030504040204" pitchFamily="34" charset="0"/>
              </a:rPr>
              <a:t>with Connected  Collaboration</a:t>
            </a:r>
            <a:endParaRPr sz="1900" dirty="0">
              <a:latin typeface="Verdana" panose="020B0604030504040204" pitchFamily="34" charset="0"/>
              <a:ea typeface="Verdana" panose="020B0604030504040204" pitchFamily="34" charset="0"/>
              <a:cs typeface="Verdana" panose="020B0604030504040204" pitchFamily="34" charset="0"/>
            </a:endParaRPr>
          </a:p>
          <a:p>
            <a:pPr marL="12700">
              <a:lnSpc>
                <a:spcPct val="100000"/>
              </a:lnSpc>
              <a:spcBef>
                <a:spcPts val="365"/>
              </a:spcBef>
            </a:pPr>
            <a:r>
              <a:rPr sz="6050" b="1" spc="5" dirty="0">
                <a:solidFill>
                  <a:srgbClr val="C82026"/>
                </a:solidFill>
                <a:latin typeface="Verdana" panose="020B0604030504040204" pitchFamily="34" charset="0"/>
                <a:ea typeface="Verdana" panose="020B0604030504040204" pitchFamily="34" charset="0"/>
                <a:cs typeface="Verdana" panose="020B0604030504040204" pitchFamily="34" charset="0"/>
              </a:rPr>
              <a:t>2014</a:t>
            </a:r>
            <a:endParaRPr sz="6050" dirty="0">
              <a:latin typeface="Verdana" panose="020B0604030504040204" pitchFamily="34" charset="0"/>
              <a:ea typeface="Verdana" panose="020B0604030504040204" pitchFamily="34" charset="0"/>
              <a:cs typeface="Verdana" panose="020B0604030504040204" pitchFamily="34" charset="0"/>
            </a:endParaRPr>
          </a:p>
          <a:p>
            <a:pPr marL="12700" marR="1785620">
              <a:lnSpc>
                <a:spcPct val="100600"/>
              </a:lnSpc>
              <a:spcBef>
                <a:spcPts val="405"/>
              </a:spcBef>
            </a:pPr>
            <a:r>
              <a:rPr sz="1900" spc="-45" dirty="0">
                <a:solidFill>
                  <a:srgbClr val="C82026"/>
                </a:solidFill>
                <a:latin typeface="Verdana" panose="020B0604030504040204" pitchFamily="34" charset="0"/>
                <a:ea typeface="Verdana" panose="020B0604030504040204" pitchFamily="34" charset="0"/>
                <a:cs typeface="Verdana" panose="020B0604030504040204" pitchFamily="34" charset="0"/>
              </a:rPr>
              <a:t>R</a:t>
            </a:r>
            <a:r>
              <a:rPr sz="1900" spc="0" dirty="0">
                <a:solidFill>
                  <a:srgbClr val="C82026"/>
                </a:solidFill>
                <a:latin typeface="Verdana" panose="020B0604030504040204" pitchFamily="34" charset="0"/>
                <a:ea typeface="Verdana" panose="020B0604030504040204" pitchFamily="34" charset="0"/>
                <a:cs typeface="Verdana" panose="020B0604030504040204" pitchFamily="34" charset="0"/>
              </a:rPr>
              <a:t>e</a:t>
            </a:r>
            <a:r>
              <a:rPr sz="1900" spc="-15" dirty="0">
                <a:solidFill>
                  <a:srgbClr val="C82026"/>
                </a:solidFill>
                <a:latin typeface="Verdana" panose="020B0604030504040204" pitchFamily="34" charset="0"/>
                <a:ea typeface="Verdana" panose="020B0604030504040204" pitchFamily="34" charset="0"/>
                <a:cs typeface="Verdana" panose="020B0604030504040204" pitchFamily="34" charset="0"/>
              </a:rPr>
              <a:t>v</a:t>
            </a:r>
            <a:r>
              <a:rPr sz="1900" spc="0" dirty="0">
                <a:solidFill>
                  <a:srgbClr val="C82026"/>
                </a:solidFill>
                <a:latin typeface="Verdana" panose="020B0604030504040204" pitchFamily="34" charset="0"/>
                <a:ea typeface="Verdana" panose="020B0604030504040204" pitchFamily="34" charset="0"/>
                <a:cs typeface="Verdana" panose="020B0604030504040204" pitchFamily="34" charset="0"/>
              </a:rPr>
              <a:t>elation  </a:t>
            </a:r>
            <a:r>
              <a:rPr sz="1900" dirty="0">
                <a:solidFill>
                  <a:srgbClr val="C82026"/>
                </a:solidFill>
                <a:latin typeface="Verdana" panose="020B0604030504040204" pitchFamily="34" charset="0"/>
                <a:ea typeface="Verdana" panose="020B0604030504040204" pitchFamily="34" charset="0"/>
                <a:cs typeface="Verdana" panose="020B0604030504040204" pitchFamily="34" charset="0"/>
              </a:rPr>
              <a:t>partner</a:t>
            </a:r>
            <a:endParaRPr sz="1900" dirty="0">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91600F68-7B8F-5248-8A3D-874BB6EB89B5}"/>
              </a:ext>
            </a:extLst>
          </p:cNvPr>
          <p:cNvSpPr/>
          <p:nvPr userDrawn="1"/>
        </p:nvSpPr>
        <p:spPr>
          <a:xfrm>
            <a:off x="914400" y="609600"/>
            <a:ext cx="10131424" cy="707886"/>
          </a:xfrm>
          <a:prstGeom prst="rect">
            <a:avLst/>
          </a:prstGeom>
        </p:spPr>
        <p:txBody>
          <a:bodyPr wrap="square">
            <a:spAutoFit/>
          </a:bodyPr>
          <a:lstStyle/>
          <a:p>
            <a:pPr algn="ctr"/>
            <a:r>
              <a:rPr lang="es-ES" sz="2000" b="1" dirty="0" err="1">
                <a:latin typeface="Verdana" panose="020B0604030504040204" pitchFamily="34" charset="0"/>
                <a:ea typeface="Verdana" panose="020B0604030504040204" pitchFamily="34" charset="0"/>
                <a:cs typeface="Verdana" panose="020B0604030504040204" pitchFamily="34" charset="0"/>
              </a:rPr>
              <a:t>The</a:t>
            </a:r>
            <a:r>
              <a:rPr lang="es-ES" sz="2000" b="1" dirty="0">
                <a:latin typeface="Verdana" panose="020B0604030504040204" pitchFamily="34" charset="0"/>
                <a:ea typeface="Verdana" panose="020B0604030504040204" pitchFamily="34" charset="0"/>
                <a:cs typeface="Verdana" panose="020B0604030504040204" pitchFamily="34" charset="0"/>
              </a:rPr>
              <a:t> Microsoft </a:t>
            </a:r>
            <a:r>
              <a:rPr lang="es-ES" sz="2000" b="1" dirty="0" err="1">
                <a:latin typeface="Verdana" panose="020B0604030504040204" pitchFamily="34" charset="0"/>
                <a:ea typeface="Verdana" panose="020B0604030504040204" pitchFamily="34" charset="0"/>
                <a:cs typeface="Verdana" panose="020B0604030504040204" pitchFamily="34" charset="0"/>
              </a:rPr>
              <a:t>leading</a:t>
            </a:r>
            <a:r>
              <a:rPr lang="es-ES" sz="2000" b="1" dirty="0">
                <a:latin typeface="Verdana" panose="020B0604030504040204" pitchFamily="34" charset="0"/>
                <a:ea typeface="Verdana" panose="020B0604030504040204" pitchFamily="34" charset="0"/>
                <a:cs typeface="Verdana" panose="020B0604030504040204" pitchFamily="34" charset="0"/>
              </a:rPr>
              <a:t> </a:t>
            </a:r>
            <a:r>
              <a:rPr lang="es-ES" sz="2000" b="1" spc="-5" dirty="0" err="1">
                <a:latin typeface="Verdana" panose="020B0604030504040204" pitchFamily="34" charset="0"/>
                <a:ea typeface="Verdana" panose="020B0604030504040204" pitchFamily="34" charset="0"/>
                <a:cs typeface="Verdana" panose="020B0604030504040204" pitchFamily="34" charset="0"/>
              </a:rPr>
              <a:t>partner</a:t>
            </a:r>
            <a:r>
              <a:rPr lang="es-ES" sz="2000" b="1" spc="-5" dirty="0">
                <a:latin typeface="Verdana" panose="020B0604030504040204" pitchFamily="34" charset="0"/>
                <a:ea typeface="Verdana" panose="020B0604030504040204" pitchFamily="34" charset="0"/>
                <a:cs typeface="Verdana" panose="020B0604030504040204" pitchFamily="34" charset="0"/>
              </a:rPr>
              <a:t> </a:t>
            </a:r>
            <a:r>
              <a:rPr lang="es-ES" sz="2000" b="1" spc="-5" dirty="0" err="1">
                <a:latin typeface="Verdana" panose="020B0604030504040204" pitchFamily="34" charset="0"/>
                <a:ea typeface="Verdana" panose="020B0604030504040204" pitchFamily="34" charset="0"/>
                <a:cs typeface="Verdana" panose="020B0604030504040204" pitchFamily="34" charset="0"/>
              </a:rPr>
              <a:t>for</a:t>
            </a:r>
            <a:r>
              <a:rPr lang="es-ES" sz="2000" b="1" spc="-5" dirty="0">
                <a:latin typeface="Verdana" panose="020B0604030504040204" pitchFamily="34" charset="0"/>
                <a:ea typeface="Verdana" panose="020B0604030504040204" pitchFamily="34" charset="0"/>
                <a:cs typeface="Verdana" panose="020B0604030504040204" pitchFamily="34" charset="0"/>
              </a:rPr>
              <a:t> </a:t>
            </a:r>
            <a:r>
              <a:rPr lang="es-ES" sz="2000" b="1" dirty="0" err="1">
                <a:latin typeface="Verdana" panose="020B0604030504040204" pitchFamily="34" charset="0"/>
                <a:ea typeface="Verdana" panose="020B0604030504040204" pitchFamily="34" charset="0"/>
                <a:cs typeface="Verdana" panose="020B0604030504040204" pitchFamily="34" charset="0"/>
              </a:rPr>
              <a:t>innovative</a:t>
            </a:r>
            <a:r>
              <a:rPr lang="es-ES" sz="2000" b="1" dirty="0">
                <a:latin typeface="Verdana" panose="020B0604030504040204" pitchFamily="34" charset="0"/>
                <a:ea typeface="Verdana" panose="020B0604030504040204" pitchFamily="34" charset="0"/>
                <a:cs typeface="Verdana" panose="020B0604030504040204" pitchFamily="34" charset="0"/>
              </a:rPr>
              <a:t> </a:t>
            </a:r>
            <a:r>
              <a:rPr lang="es-ES" sz="2000" b="1" dirty="0" err="1">
                <a:latin typeface="Verdana" panose="020B0604030504040204" pitchFamily="34" charset="0"/>
                <a:ea typeface="Verdana" panose="020B0604030504040204" pitchFamily="34" charset="0"/>
                <a:cs typeface="Verdana" panose="020B0604030504040204" pitchFamily="34" charset="0"/>
              </a:rPr>
              <a:t>technology</a:t>
            </a:r>
            <a:r>
              <a:rPr lang="es-ES" sz="2000" b="1" dirty="0">
                <a:latin typeface="Verdana" panose="020B0604030504040204" pitchFamily="34" charset="0"/>
                <a:ea typeface="Verdana" panose="020B0604030504040204" pitchFamily="34" charset="0"/>
                <a:cs typeface="Verdana" panose="020B0604030504040204" pitchFamily="34" charset="0"/>
              </a:rPr>
              <a:t> </a:t>
            </a:r>
            <a:r>
              <a:rPr lang="es-ES" sz="2000" b="1" spc="-5" dirty="0" err="1">
                <a:latin typeface="Verdana" panose="020B0604030504040204" pitchFamily="34" charset="0"/>
                <a:ea typeface="Verdana" panose="020B0604030504040204" pitchFamily="34" charset="0"/>
                <a:cs typeface="Verdana" panose="020B0604030504040204" pitchFamily="34" charset="0"/>
              </a:rPr>
              <a:t>solutions</a:t>
            </a:r>
            <a:r>
              <a:rPr lang="es-ES" sz="2000" b="1" spc="-5" dirty="0">
                <a:latin typeface="Verdana" panose="020B0604030504040204" pitchFamily="34" charset="0"/>
                <a:ea typeface="Verdana" panose="020B0604030504040204" pitchFamily="34" charset="0"/>
                <a:cs typeface="Verdana" panose="020B0604030504040204" pitchFamily="34" charset="0"/>
              </a:rPr>
              <a:t>,  </a:t>
            </a:r>
            <a:r>
              <a:rPr lang="es-ES" sz="2000" b="1" spc="-5" dirty="0" err="1">
                <a:latin typeface="Verdana" panose="020B0604030504040204" pitchFamily="34" charset="0"/>
                <a:ea typeface="Verdana" panose="020B0604030504040204" pitchFamily="34" charset="0"/>
                <a:cs typeface="Verdana" panose="020B0604030504040204" pitchFamily="34" charset="0"/>
              </a:rPr>
              <a:t>empowering</a:t>
            </a:r>
            <a:r>
              <a:rPr lang="es-ES" sz="2000" b="1" spc="-5" dirty="0">
                <a:latin typeface="Verdana" panose="020B0604030504040204" pitchFamily="34" charset="0"/>
                <a:ea typeface="Verdana" panose="020B0604030504040204" pitchFamily="34" charset="0"/>
                <a:cs typeface="Verdana" panose="020B0604030504040204" pitchFamily="34" charset="0"/>
              </a:rPr>
              <a:t> </a:t>
            </a:r>
            <a:r>
              <a:rPr lang="es-ES" sz="2000" b="1" dirty="0" err="1">
                <a:latin typeface="Verdana" panose="020B0604030504040204" pitchFamily="34" charset="0"/>
                <a:ea typeface="Verdana" panose="020B0604030504040204" pitchFamily="34" charset="0"/>
                <a:cs typeface="Verdana" panose="020B0604030504040204" pitchFamily="34" charset="0"/>
              </a:rPr>
              <a:t>our</a:t>
            </a:r>
            <a:r>
              <a:rPr lang="es-ES" sz="2000" b="1" dirty="0">
                <a:latin typeface="Verdana" panose="020B0604030504040204" pitchFamily="34" charset="0"/>
                <a:ea typeface="Verdana" panose="020B0604030504040204" pitchFamily="34" charset="0"/>
                <a:cs typeface="Verdana" panose="020B0604030504040204" pitchFamily="34" charset="0"/>
              </a:rPr>
              <a:t> </a:t>
            </a:r>
            <a:r>
              <a:rPr lang="es-ES" sz="2000" b="1" spc="-5" dirty="0" err="1">
                <a:latin typeface="Verdana" panose="020B0604030504040204" pitchFamily="34" charset="0"/>
                <a:ea typeface="Verdana" panose="020B0604030504040204" pitchFamily="34" charset="0"/>
                <a:cs typeface="Verdana" panose="020B0604030504040204" pitchFamily="34" charset="0"/>
              </a:rPr>
              <a:t>customers</a:t>
            </a:r>
            <a:r>
              <a:rPr lang="es-ES" sz="2000" b="1" spc="-5" dirty="0">
                <a:latin typeface="Verdana" panose="020B0604030504040204" pitchFamily="34" charset="0"/>
                <a:ea typeface="Verdana" panose="020B0604030504040204" pitchFamily="34" charset="0"/>
                <a:cs typeface="Verdana" panose="020B0604030504040204" pitchFamily="34" charset="0"/>
              </a:rPr>
              <a:t> </a:t>
            </a:r>
            <a:r>
              <a:rPr lang="es-ES" sz="2000" b="1" spc="-5" dirty="0" err="1">
                <a:latin typeface="Verdana" panose="020B0604030504040204" pitchFamily="34" charset="0"/>
                <a:ea typeface="Verdana" panose="020B0604030504040204" pitchFamily="34" charset="0"/>
                <a:cs typeface="Verdana" panose="020B0604030504040204" pitchFamily="34" charset="0"/>
              </a:rPr>
              <a:t>while</a:t>
            </a:r>
            <a:r>
              <a:rPr lang="es-ES" sz="2000" b="1" spc="-5" dirty="0">
                <a:latin typeface="Verdana" panose="020B0604030504040204" pitchFamily="34" charset="0"/>
                <a:ea typeface="Verdana" panose="020B0604030504040204" pitchFamily="34" charset="0"/>
                <a:cs typeface="Verdana" panose="020B0604030504040204" pitchFamily="34" charset="0"/>
              </a:rPr>
              <a:t> </a:t>
            </a:r>
            <a:r>
              <a:rPr lang="es-ES" sz="2000" b="1" dirty="0" err="1">
                <a:latin typeface="Verdana" panose="020B0604030504040204" pitchFamily="34" charset="0"/>
                <a:ea typeface="Verdana" panose="020B0604030504040204" pitchFamily="34" charset="0"/>
                <a:cs typeface="Verdana" panose="020B0604030504040204" pitchFamily="34" charset="0"/>
              </a:rPr>
              <a:t>taking</a:t>
            </a:r>
            <a:r>
              <a:rPr lang="es-ES" sz="2000" b="1" dirty="0">
                <a:latin typeface="Verdana" panose="020B0604030504040204" pitchFamily="34" charset="0"/>
                <a:ea typeface="Verdana" panose="020B0604030504040204" pitchFamily="34" charset="0"/>
                <a:cs typeface="Verdana" panose="020B0604030504040204" pitchFamily="34" charset="0"/>
              </a:rPr>
              <a:t> </a:t>
            </a:r>
            <a:r>
              <a:rPr lang="es-ES" sz="2000" b="1" spc="-5" dirty="0" err="1">
                <a:latin typeface="Verdana" panose="020B0604030504040204" pitchFamily="34" charset="0"/>
                <a:ea typeface="Verdana" panose="020B0604030504040204" pitchFamily="34" charset="0"/>
                <a:cs typeface="Verdana" panose="020B0604030504040204" pitchFamily="34" charset="0"/>
              </a:rPr>
              <a:t>care</a:t>
            </a:r>
            <a:r>
              <a:rPr lang="es-ES" sz="2000" b="1" spc="-5" dirty="0">
                <a:latin typeface="Verdana" panose="020B0604030504040204" pitchFamily="34" charset="0"/>
                <a:ea typeface="Verdana" panose="020B0604030504040204" pitchFamily="34" charset="0"/>
                <a:cs typeface="Verdana" panose="020B0604030504040204" pitchFamily="34" charset="0"/>
              </a:rPr>
              <a:t> </a:t>
            </a:r>
            <a:r>
              <a:rPr lang="es-ES" sz="2000" b="1" dirty="0">
                <a:latin typeface="Verdana" panose="020B0604030504040204" pitchFamily="34" charset="0"/>
                <a:ea typeface="Verdana" panose="020B0604030504040204" pitchFamily="34" charset="0"/>
                <a:cs typeface="Verdana" panose="020B0604030504040204" pitchFamily="34" charset="0"/>
              </a:rPr>
              <a:t>of </a:t>
            </a:r>
            <a:r>
              <a:rPr lang="es-ES" sz="2000" b="1" dirty="0" err="1">
                <a:latin typeface="Verdana" panose="020B0604030504040204" pitchFamily="34" charset="0"/>
                <a:ea typeface="Verdana" panose="020B0604030504040204" pitchFamily="34" charset="0"/>
                <a:cs typeface="Verdana" panose="020B0604030504040204" pitchFamily="34" charset="0"/>
              </a:rPr>
              <a:t>our</a:t>
            </a:r>
            <a:r>
              <a:rPr lang="es-ES" sz="2000" b="1" spc="-75" dirty="0">
                <a:latin typeface="Verdana" panose="020B0604030504040204" pitchFamily="34" charset="0"/>
                <a:ea typeface="Verdana" panose="020B0604030504040204" pitchFamily="34" charset="0"/>
                <a:cs typeface="Verdana" panose="020B0604030504040204" pitchFamily="34" charset="0"/>
              </a:rPr>
              <a:t> </a:t>
            </a:r>
            <a:r>
              <a:rPr lang="es-ES" sz="2000" b="1" spc="-5" dirty="0" err="1">
                <a:latin typeface="Verdana" panose="020B0604030504040204" pitchFamily="34" charset="0"/>
                <a:ea typeface="Verdana" panose="020B0604030504040204" pitchFamily="34" charset="0"/>
                <a:cs typeface="Verdana" panose="020B0604030504040204" pitchFamily="34" charset="0"/>
              </a:rPr>
              <a:t>people</a:t>
            </a:r>
            <a:r>
              <a:rPr lang="es-ES" sz="2000" b="1" spc="-5" dirty="0">
                <a:latin typeface="Verdana" panose="020B0604030504040204" pitchFamily="34" charset="0"/>
                <a:ea typeface="Verdana" panose="020B0604030504040204" pitchFamily="34" charset="0"/>
                <a:cs typeface="Verdana" panose="020B0604030504040204" pitchFamily="34" charset="0"/>
              </a:rPr>
              <a:t>.</a:t>
            </a:r>
            <a:endParaRPr lang="es-ES" sz="20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133007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artnership">
    <p:bg>
      <p:bgPr>
        <a:solidFill>
          <a:schemeClr val="bg2"/>
        </a:solidFill>
        <a:effectLst/>
      </p:bgPr>
    </p:bg>
    <p:spTree>
      <p:nvGrpSpPr>
        <p:cNvPr id="1" name=""/>
        <p:cNvGrpSpPr/>
        <p:nvPr/>
      </p:nvGrpSpPr>
      <p:grpSpPr>
        <a:xfrm>
          <a:off x="0" y="0"/>
          <a:ext cx="0" cy="0"/>
          <a:chOff x="0" y="0"/>
          <a:chExt cx="0" cy="0"/>
        </a:xfrm>
      </p:grpSpPr>
      <p:sp>
        <p:nvSpPr>
          <p:cNvPr id="9" name="object 5">
            <a:extLst>
              <a:ext uri="{FF2B5EF4-FFF2-40B4-BE49-F238E27FC236}">
                <a16:creationId xmlns:a16="http://schemas.microsoft.com/office/drawing/2014/main" id="{3E6571CF-CB31-E649-93FD-6B20C2284860}"/>
              </a:ext>
            </a:extLst>
          </p:cNvPr>
          <p:cNvSpPr txBox="1"/>
          <p:nvPr userDrawn="1"/>
        </p:nvSpPr>
        <p:spPr>
          <a:xfrm>
            <a:off x="1943197" y="2644635"/>
            <a:ext cx="2423160" cy="601345"/>
          </a:xfrm>
          <a:prstGeom prst="rect">
            <a:avLst/>
          </a:prstGeom>
        </p:spPr>
        <p:txBody>
          <a:bodyPr vert="horz" wrap="square" lIns="0" tIns="11430" rIns="0" bIns="0" rtlCol="0">
            <a:spAutoFit/>
          </a:bodyPr>
          <a:lstStyle/>
          <a:p>
            <a:pPr marL="12700">
              <a:lnSpc>
                <a:spcPts val="2420"/>
              </a:lnSpc>
              <a:spcBef>
                <a:spcPts val="90"/>
              </a:spcBef>
            </a:pPr>
            <a:r>
              <a:rPr sz="2000" spc="-10" dirty="0">
                <a:solidFill>
                  <a:srgbClr val="2B2E30"/>
                </a:solidFill>
                <a:latin typeface="Verdana"/>
                <a:cs typeface="Verdana"/>
              </a:rPr>
              <a:t>MICROSOFT</a:t>
            </a:r>
            <a:r>
              <a:rPr sz="2000" b="1" spc="-10" dirty="0">
                <a:solidFill>
                  <a:srgbClr val="C79E2F"/>
                </a:solidFill>
                <a:latin typeface="Verdana"/>
                <a:cs typeface="Verdana"/>
              </a:rPr>
              <a:t>GOLD</a:t>
            </a:r>
            <a:endParaRPr sz="2000" dirty="0">
              <a:latin typeface="Verdana"/>
              <a:cs typeface="Verdana"/>
            </a:endParaRPr>
          </a:p>
          <a:p>
            <a:pPr marL="12700">
              <a:lnSpc>
                <a:spcPts val="2120"/>
              </a:lnSpc>
            </a:pPr>
            <a:r>
              <a:rPr lang="es-ES" sz="1800" b="1" spc="-5" dirty="0">
                <a:solidFill>
                  <a:srgbClr val="2B2E30"/>
                </a:solidFill>
                <a:latin typeface="Verdana"/>
                <a:cs typeface="Verdana"/>
              </a:rPr>
              <a:t>Cloud </a:t>
            </a:r>
            <a:r>
              <a:rPr lang="es-ES" sz="1800" b="1" spc="-5" dirty="0" err="1">
                <a:solidFill>
                  <a:srgbClr val="2B2E30"/>
                </a:solidFill>
                <a:latin typeface="Verdana"/>
                <a:cs typeface="Verdana"/>
              </a:rPr>
              <a:t>Productivity</a:t>
            </a:r>
            <a:endParaRPr sz="1800" dirty="0">
              <a:latin typeface="Verdana"/>
              <a:cs typeface="Verdana"/>
            </a:endParaRPr>
          </a:p>
        </p:txBody>
      </p:sp>
      <p:sp>
        <p:nvSpPr>
          <p:cNvPr id="10" name="object 6">
            <a:extLst>
              <a:ext uri="{FF2B5EF4-FFF2-40B4-BE49-F238E27FC236}">
                <a16:creationId xmlns:a16="http://schemas.microsoft.com/office/drawing/2014/main" id="{73EC6622-D56F-7B4D-9AD4-77B0DCACA518}"/>
              </a:ext>
            </a:extLst>
          </p:cNvPr>
          <p:cNvSpPr txBox="1"/>
          <p:nvPr userDrawn="1"/>
        </p:nvSpPr>
        <p:spPr>
          <a:xfrm>
            <a:off x="7711830" y="1589430"/>
            <a:ext cx="2423160" cy="601345"/>
          </a:xfrm>
          <a:prstGeom prst="rect">
            <a:avLst/>
          </a:prstGeom>
        </p:spPr>
        <p:txBody>
          <a:bodyPr vert="horz" wrap="square" lIns="0" tIns="11430" rIns="0" bIns="0" rtlCol="0">
            <a:spAutoFit/>
          </a:bodyPr>
          <a:lstStyle/>
          <a:p>
            <a:pPr marL="12700">
              <a:lnSpc>
                <a:spcPts val="2420"/>
              </a:lnSpc>
              <a:spcBef>
                <a:spcPts val="90"/>
              </a:spcBef>
            </a:pPr>
            <a:r>
              <a:rPr sz="2000" spc="-10" dirty="0">
                <a:solidFill>
                  <a:srgbClr val="2B2E30"/>
                </a:solidFill>
                <a:latin typeface="Verdana"/>
                <a:cs typeface="Verdana"/>
              </a:rPr>
              <a:t>MICROSOFT</a:t>
            </a:r>
            <a:r>
              <a:rPr sz="2000" b="1" spc="-10" dirty="0">
                <a:solidFill>
                  <a:srgbClr val="C79E2F"/>
                </a:solidFill>
                <a:latin typeface="Verdana"/>
                <a:cs typeface="Verdana"/>
              </a:rPr>
              <a:t>GOLD</a:t>
            </a:r>
            <a:endParaRPr sz="2000" dirty="0">
              <a:latin typeface="Verdana"/>
              <a:cs typeface="Verdana"/>
            </a:endParaRPr>
          </a:p>
          <a:p>
            <a:pPr marL="12700">
              <a:lnSpc>
                <a:spcPts val="2120"/>
              </a:lnSpc>
            </a:pPr>
            <a:r>
              <a:rPr lang="es-ES" sz="1800" b="1" dirty="0">
                <a:solidFill>
                  <a:srgbClr val="2B2E30"/>
                </a:solidFill>
                <a:latin typeface="Verdana"/>
                <a:cs typeface="Verdana"/>
              </a:rPr>
              <a:t>Cloud </a:t>
            </a:r>
            <a:r>
              <a:rPr lang="es-ES" sz="1800" b="1" dirty="0" err="1">
                <a:solidFill>
                  <a:srgbClr val="2B2E30"/>
                </a:solidFill>
                <a:latin typeface="Verdana"/>
                <a:cs typeface="Verdana"/>
              </a:rPr>
              <a:t>Platform</a:t>
            </a:r>
            <a:endParaRPr sz="1800" dirty="0">
              <a:latin typeface="Verdana"/>
              <a:cs typeface="Verdana"/>
            </a:endParaRPr>
          </a:p>
        </p:txBody>
      </p:sp>
      <p:sp>
        <p:nvSpPr>
          <p:cNvPr id="14" name="object 10">
            <a:extLst>
              <a:ext uri="{FF2B5EF4-FFF2-40B4-BE49-F238E27FC236}">
                <a16:creationId xmlns:a16="http://schemas.microsoft.com/office/drawing/2014/main" id="{0748F55A-E386-9449-9E2F-F2EA92FD0E5C}"/>
              </a:ext>
            </a:extLst>
          </p:cNvPr>
          <p:cNvSpPr txBox="1"/>
          <p:nvPr userDrawn="1"/>
        </p:nvSpPr>
        <p:spPr>
          <a:xfrm>
            <a:off x="4825053" y="1589430"/>
            <a:ext cx="2423160" cy="601345"/>
          </a:xfrm>
          <a:prstGeom prst="rect">
            <a:avLst/>
          </a:prstGeom>
        </p:spPr>
        <p:txBody>
          <a:bodyPr vert="horz" wrap="square" lIns="0" tIns="11430" rIns="0" bIns="0" rtlCol="0">
            <a:spAutoFit/>
          </a:bodyPr>
          <a:lstStyle/>
          <a:p>
            <a:pPr marL="12700">
              <a:lnSpc>
                <a:spcPts val="2420"/>
              </a:lnSpc>
              <a:spcBef>
                <a:spcPts val="90"/>
              </a:spcBef>
            </a:pPr>
            <a:r>
              <a:rPr sz="2000" spc="-10" dirty="0">
                <a:solidFill>
                  <a:srgbClr val="2B2E30"/>
                </a:solidFill>
                <a:latin typeface="Verdana"/>
                <a:cs typeface="Verdana"/>
              </a:rPr>
              <a:t>MICROSOFT</a:t>
            </a:r>
            <a:r>
              <a:rPr sz="2000" b="1" spc="-10" dirty="0">
                <a:solidFill>
                  <a:srgbClr val="C79E2F"/>
                </a:solidFill>
                <a:latin typeface="Verdana"/>
                <a:cs typeface="Verdana"/>
              </a:rPr>
              <a:t>GOLD</a:t>
            </a:r>
            <a:endParaRPr sz="2000" dirty="0">
              <a:latin typeface="Verdana"/>
              <a:cs typeface="Verdana"/>
            </a:endParaRPr>
          </a:p>
          <a:p>
            <a:pPr marL="12700">
              <a:lnSpc>
                <a:spcPts val="2120"/>
              </a:lnSpc>
            </a:pPr>
            <a:r>
              <a:rPr lang="es-ES" sz="1800" b="1" dirty="0">
                <a:solidFill>
                  <a:srgbClr val="2B2E30"/>
                </a:solidFill>
                <a:latin typeface="Verdana"/>
                <a:cs typeface="Verdana"/>
              </a:rPr>
              <a:t>App </a:t>
            </a:r>
            <a:r>
              <a:rPr lang="es-ES" sz="1800" b="1" dirty="0" err="1">
                <a:solidFill>
                  <a:srgbClr val="2B2E30"/>
                </a:solidFill>
                <a:latin typeface="Verdana"/>
                <a:cs typeface="Verdana"/>
              </a:rPr>
              <a:t>Integration</a:t>
            </a:r>
            <a:endParaRPr sz="1800" dirty="0">
              <a:latin typeface="Verdana"/>
              <a:cs typeface="Verdana"/>
            </a:endParaRPr>
          </a:p>
        </p:txBody>
      </p:sp>
      <p:sp>
        <p:nvSpPr>
          <p:cNvPr id="15" name="object 11">
            <a:extLst>
              <a:ext uri="{FF2B5EF4-FFF2-40B4-BE49-F238E27FC236}">
                <a16:creationId xmlns:a16="http://schemas.microsoft.com/office/drawing/2014/main" id="{FB5F55F3-D584-D446-854F-30F2B60B8727}"/>
              </a:ext>
            </a:extLst>
          </p:cNvPr>
          <p:cNvSpPr txBox="1"/>
          <p:nvPr userDrawn="1"/>
        </p:nvSpPr>
        <p:spPr>
          <a:xfrm>
            <a:off x="4825053" y="2644635"/>
            <a:ext cx="2423160" cy="857927"/>
          </a:xfrm>
          <a:prstGeom prst="rect">
            <a:avLst/>
          </a:prstGeom>
        </p:spPr>
        <p:txBody>
          <a:bodyPr vert="horz" wrap="square" lIns="0" tIns="11430" rIns="0" bIns="0" rtlCol="0">
            <a:spAutoFit/>
          </a:bodyPr>
          <a:lstStyle/>
          <a:p>
            <a:pPr marL="12700">
              <a:lnSpc>
                <a:spcPts val="2420"/>
              </a:lnSpc>
              <a:spcBef>
                <a:spcPts val="90"/>
              </a:spcBef>
            </a:pPr>
            <a:r>
              <a:rPr sz="2000" spc="-10" dirty="0">
                <a:solidFill>
                  <a:srgbClr val="2B2E30"/>
                </a:solidFill>
                <a:latin typeface="Verdana"/>
                <a:cs typeface="Verdana"/>
              </a:rPr>
              <a:t>MICROSOFT</a:t>
            </a:r>
            <a:r>
              <a:rPr sz="2000" b="1" spc="-10" dirty="0">
                <a:solidFill>
                  <a:srgbClr val="C79E2F"/>
                </a:solidFill>
                <a:latin typeface="Verdana"/>
                <a:cs typeface="Verdana"/>
              </a:rPr>
              <a:t>GOLD</a:t>
            </a:r>
            <a:endParaRPr sz="2000" dirty="0">
              <a:latin typeface="Verdana"/>
              <a:cs typeface="Verdana"/>
            </a:endParaRPr>
          </a:p>
          <a:p>
            <a:pPr marL="12700">
              <a:lnSpc>
                <a:spcPts val="2120"/>
              </a:lnSpc>
            </a:pPr>
            <a:r>
              <a:rPr lang="es-ES" sz="1800" b="1" spc="-5" dirty="0" err="1">
                <a:solidFill>
                  <a:srgbClr val="2B2E30"/>
                </a:solidFill>
                <a:latin typeface="Verdana"/>
                <a:cs typeface="Verdana"/>
              </a:rPr>
              <a:t>Collaboration</a:t>
            </a:r>
            <a:endParaRPr lang="es-ES" sz="1800" b="1" spc="-5" dirty="0">
              <a:solidFill>
                <a:srgbClr val="2B2E30"/>
              </a:solidFill>
              <a:latin typeface="Verdana"/>
              <a:cs typeface="Verdana"/>
            </a:endParaRPr>
          </a:p>
          <a:p>
            <a:pPr marL="12700">
              <a:lnSpc>
                <a:spcPts val="2120"/>
              </a:lnSpc>
            </a:pPr>
            <a:r>
              <a:rPr lang="es-ES" sz="1800" b="1" spc="-5" dirty="0">
                <a:solidFill>
                  <a:srgbClr val="2B2E30"/>
                </a:solidFill>
                <a:latin typeface="Verdana"/>
                <a:cs typeface="Verdana"/>
              </a:rPr>
              <a:t>and Content</a:t>
            </a:r>
            <a:endParaRPr sz="1800" dirty="0">
              <a:latin typeface="Verdana"/>
              <a:cs typeface="Verdana"/>
            </a:endParaRPr>
          </a:p>
        </p:txBody>
      </p:sp>
      <p:sp>
        <p:nvSpPr>
          <p:cNvPr id="18" name="object 14">
            <a:extLst>
              <a:ext uri="{FF2B5EF4-FFF2-40B4-BE49-F238E27FC236}">
                <a16:creationId xmlns:a16="http://schemas.microsoft.com/office/drawing/2014/main" id="{8C72EDFA-FB03-A94B-9F8A-27AE63808753}"/>
              </a:ext>
            </a:extLst>
          </p:cNvPr>
          <p:cNvSpPr txBox="1"/>
          <p:nvPr userDrawn="1"/>
        </p:nvSpPr>
        <p:spPr>
          <a:xfrm>
            <a:off x="4825053" y="4889356"/>
            <a:ext cx="3390803" cy="883575"/>
          </a:xfrm>
          <a:prstGeom prst="rect">
            <a:avLst/>
          </a:prstGeom>
        </p:spPr>
        <p:txBody>
          <a:bodyPr vert="horz" wrap="square" lIns="0" tIns="11430" rIns="0" bIns="0" rtlCol="0">
            <a:spAutoFit/>
          </a:bodyPr>
          <a:lstStyle/>
          <a:p>
            <a:pPr marL="12700">
              <a:lnSpc>
                <a:spcPts val="2420"/>
              </a:lnSpc>
              <a:spcBef>
                <a:spcPts val="90"/>
              </a:spcBef>
            </a:pPr>
            <a:r>
              <a:rPr sz="2000" spc="-10" dirty="0">
                <a:solidFill>
                  <a:srgbClr val="2B2E30"/>
                </a:solidFill>
                <a:latin typeface="Verdana"/>
                <a:cs typeface="Verdana"/>
              </a:rPr>
              <a:t>MICROSOFT</a:t>
            </a:r>
            <a:r>
              <a:rPr sz="2000" b="1" spc="-10" dirty="0">
                <a:solidFill>
                  <a:srgbClr val="696D6E"/>
                </a:solidFill>
                <a:latin typeface="Verdana"/>
                <a:cs typeface="Verdana"/>
              </a:rPr>
              <a:t>SILVER</a:t>
            </a:r>
            <a:endParaRPr sz="2000" dirty="0">
              <a:latin typeface="Verdana"/>
              <a:cs typeface="Verdana"/>
            </a:endParaRPr>
          </a:p>
          <a:p>
            <a:pPr marL="12700" marR="941705">
              <a:lnSpc>
                <a:spcPts val="2160"/>
              </a:lnSpc>
              <a:spcBef>
                <a:spcPts val="30"/>
              </a:spcBef>
            </a:pPr>
            <a:r>
              <a:rPr lang="es-ES" sz="1800" b="1" dirty="0">
                <a:solidFill>
                  <a:srgbClr val="2B2E30"/>
                </a:solidFill>
                <a:latin typeface="Verdana"/>
                <a:cs typeface="Verdana"/>
              </a:rPr>
              <a:t>Enterprise </a:t>
            </a:r>
            <a:r>
              <a:rPr lang="es-ES" sz="1800" b="1" dirty="0" err="1">
                <a:solidFill>
                  <a:srgbClr val="2B2E30"/>
                </a:solidFill>
                <a:latin typeface="Verdana"/>
                <a:cs typeface="Verdana"/>
              </a:rPr>
              <a:t>Mobility</a:t>
            </a:r>
            <a:r>
              <a:rPr lang="es-ES" sz="1800" b="1" dirty="0">
                <a:solidFill>
                  <a:srgbClr val="2B2E30"/>
                </a:solidFill>
                <a:latin typeface="Verdana"/>
                <a:cs typeface="Verdana"/>
              </a:rPr>
              <a:t> Management</a:t>
            </a:r>
            <a:endParaRPr sz="1800" dirty="0">
              <a:latin typeface="Verdana"/>
              <a:cs typeface="Verdana"/>
            </a:endParaRPr>
          </a:p>
        </p:txBody>
      </p:sp>
      <p:sp>
        <p:nvSpPr>
          <p:cNvPr id="20" name="object 17">
            <a:extLst>
              <a:ext uri="{FF2B5EF4-FFF2-40B4-BE49-F238E27FC236}">
                <a16:creationId xmlns:a16="http://schemas.microsoft.com/office/drawing/2014/main" id="{3B11B4D1-E309-574E-83FE-55BCE9EA7F21}"/>
              </a:ext>
            </a:extLst>
          </p:cNvPr>
          <p:cNvSpPr/>
          <p:nvPr userDrawn="1"/>
        </p:nvSpPr>
        <p:spPr>
          <a:xfrm>
            <a:off x="4467478" y="203200"/>
            <a:ext cx="3257052" cy="1198079"/>
          </a:xfrm>
          <a:prstGeom prst="rect">
            <a:avLst/>
          </a:prstGeom>
          <a:blipFill>
            <a:blip r:embed="rId2" cstate="print"/>
            <a:stretch>
              <a:fillRect/>
            </a:stretch>
          </a:blipFill>
        </p:spPr>
        <p:txBody>
          <a:bodyPr wrap="square" lIns="0" tIns="0" rIns="0" bIns="0" rtlCol="0"/>
          <a:lstStyle/>
          <a:p>
            <a:endParaRPr/>
          </a:p>
        </p:txBody>
      </p:sp>
      <p:sp>
        <p:nvSpPr>
          <p:cNvPr id="21" name="object 10">
            <a:extLst>
              <a:ext uri="{FF2B5EF4-FFF2-40B4-BE49-F238E27FC236}">
                <a16:creationId xmlns:a16="http://schemas.microsoft.com/office/drawing/2014/main" id="{143CB927-1B35-C845-8437-7DE9E47F7EF5}"/>
              </a:ext>
            </a:extLst>
          </p:cNvPr>
          <p:cNvSpPr txBox="1"/>
          <p:nvPr userDrawn="1"/>
        </p:nvSpPr>
        <p:spPr>
          <a:xfrm>
            <a:off x="1943197" y="1589430"/>
            <a:ext cx="2423160" cy="601345"/>
          </a:xfrm>
          <a:prstGeom prst="rect">
            <a:avLst/>
          </a:prstGeom>
        </p:spPr>
        <p:txBody>
          <a:bodyPr vert="horz" wrap="square" lIns="0" tIns="11430" rIns="0" bIns="0" rtlCol="0">
            <a:spAutoFit/>
          </a:bodyPr>
          <a:lstStyle/>
          <a:p>
            <a:pPr marL="12700">
              <a:lnSpc>
                <a:spcPts val="2420"/>
              </a:lnSpc>
              <a:spcBef>
                <a:spcPts val="90"/>
              </a:spcBef>
            </a:pPr>
            <a:r>
              <a:rPr sz="2000" spc="-10" dirty="0">
                <a:solidFill>
                  <a:srgbClr val="2B2E30"/>
                </a:solidFill>
                <a:latin typeface="Verdana"/>
                <a:cs typeface="Verdana"/>
              </a:rPr>
              <a:t>MICROSOFT</a:t>
            </a:r>
            <a:r>
              <a:rPr sz="2000" b="1" spc="-10" dirty="0">
                <a:solidFill>
                  <a:srgbClr val="C79E2F"/>
                </a:solidFill>
                <a:latin typeface="Verdana"/>
                <a:cs typeface="Verdana"/>
              </a:rPr>
              <a:t>GOLD</a:t>
            </a:r>
            <a:endParaRPr sz="2000" dirty="0">
              <a:latin typeface="Verdana"/>
              <a:cs typeface="Verdana"/>
            </a:endParaRPr>
          </a:p>
          <a:p>
            <a:pPr marL="12700">
              <a:lnSpc>
                <a:spcPts val="2120"/>
              </a:lnSpc>
            </a:pPr>
            <a:r>
              <a:rPr lang="es-ES" sz="1800" b="1" dirty="0">
                <a:solidFill>
                  <a:srgbClr val="2B2E30"/>
                </a:solidFill>
                <a:latin typeface="Verdana"/>
                <a:cs typeface="Verdana"/>
              </a:rPr>
              <a:t>App </a:t>
            </a:r>
            <a:r>
              <a:rPr lang="es-ES" sz="1800" b="1" dirty="0" err="1">
                <a:solidFill>
                  <a:srgbClr val="2B2E30"/>
                </a:solidFill>
                <a:latin typeface="Verdana"/>
                <a:cs typeface="Verdana"/>
              </a:rPr>
              <a:t>Development</a:t>
            </a:r>
            <a:endParaRPr sz="1800" dirty="0">
              <a:latin typeface="Verdana"/>
              <a:cs typeface="Verdana"/>
            </a:endParaRPr>
          </a:p>
        </p:txBody>
      </p:sp>
      <p:sp>
        <p:nvSpPr>
          <p:cNvPr id="22" name="object 11">
            <a:extLst>
              <a:ext uri="{FF2B5EF4-FFF2-40B4-BE49-F238E27FC236}">
                <a16:creationId xmlns:a16="http://schemas.microsoft.com/office/drawing/2014/main" id="{DB1B362F-1A05-A34F-805A-7AF67ED9EBB6}"/>
              </a:ext>
            </a:extLst>
          </p:cNvPr>
          <p:cNvSpPr txBox="1"/>
          <p:nvPr userDrawn="1"/>
        </p:nvSpPr>
        <p:spPr>
          <a:xfrm>
            <a:off x="7722366" y="2644635"/>
            <a:ext cx="2423160" cy="588623"/>
          </a:xfrm>
          <a:prstGeom prst="rect">
            <a:avLst/>
          </a:prstGeom>
        </p:spPr>
        <p:txBody>
          <a:bodyPr vert="horz" wrap="square" lIns="0" tIns="11430" rIns="0" bIns="0" rtlCol="0">
            <a:spAutoFit/>
          </a:bodyPr>
          <a:lstStyle/>
          <a:p>
            <a:pPr marL="12700">
              <a:lnSpc>
                <a:spcPts val="2420"/>
              </a:lnSpc>
              <a:spcBef>
                <a:spcPts val="90"/>
              </a:spcBef>
            </a:pPr>
            <a:r>
              <a:rPr sz="2000" spc="-10" dirty="0">
                <a:solidFill>
                  <a:srgbClr val="2B2E30"/>
                </a:solidFill>
                <a:latin typeface="Verdana"/>
                <a:cs typeface="Verdana"/>
              </a:rPr>
              <a:t>MICROSOFT</a:t>
            </a:r>
            <a:r>
              <a:rPr sz="2000" b="1" spc="-10" dirty="0">
                <a:solidFill>
                  <a:srgbClr val="C79E2F"/>
                </a:solidFill>
                <a:latin typeface="Verdana"/>
                <a:cs typeface="Verdana"/>
              </a:rPr>
              <a:t>GOLD</a:t>
            </a:r>
            <a:endParaRPr sz="2000" dirty="0">
              <a:latin typeface="Verdana"/>
              <a:cs typeface="Verdana"/>
            </a:endParaRPr>
          </a:p>
          <a:p>
            <a:pPr marL="12700">
              <a:lnSpc>
                <a:spcPts val="2120"/>
              </a:lnSpc>
            </a:pPr>
            <a:r>
              <a:rPr lang="es-ES" sz="1800" b="1" spc="-5" dirty="0" err="1">
                <a:solidFill>
                  <a:srgbClr val="2B2E30"/>
                </a:solidFill>
                <a:latin typeface="Verdana"/>
                <a:cs typeface="Verdana"/>
              </a:rPr>
              <a:t>Communications</a:t>
            </a:r>
            <a:endParaRPr sz="1800" dirty="0">
              <a:latin typeface="Verdana"/>
              <a:cs typeface="Verdana"/>
            </a:endParaRPr>
          </a:p>
        </p:txBody>
      </p:sp>
      <p:sp>
        <p:nvSpPr>
          <p:cNvPr id="23" name="object 5">
            <a:extLst>
              <a:ext uri="{FF2B5EF4-FFF2-40B4-BE49-F238E27FC236}">
                <a16:creationId xmlns:a16="http://schemas.microsoft.com/office/drawing/2014/main" id="{B88845E6-DCB2-614F-89C0-ECC48998B516}"/>
              </a:ext>
            </a:extLst>
          </p:cNvPr>
          <p:cNvSpPr txBox="1"/>
          <p:nvPr userDrawn="1"/>
        </p:nvSpPr>
        <p:spPr>
          <a:xfrm>
            <a:off x="1943197" y="3821595"/>
            <a:ext cx="2423160" cy="601345"/>
          </a:xfrm>
          <a:prstGeom prst="rect">
            <a:avLst/>
          </a:prstGeom>
        </p:spPr>
        <p:txBody>
          <a:bodyPr vert="horz" wrap="square" lIns="0" tIns="11430" rIns="0" bIns="0" rtlCol="0">
            <a:spAutoFit/>
          </a:bodyPr>
          <a:lstStyle/>
          <a:p>
            <a:pPr marL="12700">
              <a:lnSpc>
                <a:spcPts val="2420"/>
              </a:lnSpc>
              <a:spcBef>
                <a:spcPts val="90"/>
              </a:spcBef>
            </a:pPr>
            <a:r>
              <a:rPr sz="2000" spc="-10" dirty="0">
                <a:solidFill>
                  <a:srgbClr val="2B2E30"/>
                </a:solidFill>
                <a:latin typeface="Verdana"/>
                <a:cs typeface="Verdana"/>
              </a:rPr>
              <a:t>MICROSOFT</a:t>
            </a:r>
            <a:r>
              <a:rPr sz="2000" b="1" spc="-10" dirty="0">
                <a:solidFill>
                  <a:srgbClr val="C79E2F"/>
                </a:solidFill>
                <a:latin typeface="Verdana"/>
                <a:cs typeface="Verdana"/>
              </a:rPr>
              <a:t>GOLD</a:t>
            </a:r>
            <a:endParaRPr sz="2000" dirty="0">
              <a:latin typeface="Verdana"/>
              <a:cs typeface="Verdana"/>
            </a:endParaRPr>
          </a:p>
          <a:p>
            <a:pPr marL="12700">
              <a:lnSpc>
                <a:spcPts val="2120"/>
              </a:lnSpc>
            </a:pPr>
            <a:r>
              <a:rPr lang="es-ES" sz="1800" b="1" spc="-5" dirty="0">
                <a:solidFill>
                  <a:srgbClr val="2B2E30"/>
                </a:solidFill>
                <a:latin typeface="Verdana"/>
                <a:cs typeface="Verdana"/>
              </a:rPr>
              <a:t>Data </a:t>
            </a:r>
            <a:r>
              <a:rPr lang="es-ES" sz="1800" b="1" spc="-5" dirty="0" err="1">
                <a:solidFill>
                  <a:srgbClr val="2B2E30"/>
                </a:solidFill>
                <a:latin typeface="Verdana"/>
                <a:cs typeface="Verdana"/>
              </a:rPr>
              <a:t>Analytics</a:t>
            </a:r>
            <a:endParaRPr sz="1800" dirty="0">
              <a:latin typeface="Verdana"/>
              <a:cs typeface="Verdana"/>
            </a:endParaRPr>
          </a:p>
        </p:txBody>
      </p:sp>
      <p:sp>
        <p:nvSpPr>
          <p:cNvPr id="24" name="object 11">
            <a:extLst>
              <a:ext uri="{FF2B5EF4-FFF2-40B4-BE49-F238E27FC236}">
                <a16:creationId xmlns:a16="http://schemas.microsoft.com/office/drawing/2014/main" id="{3B34F391-8CB5-934F-940F-0CC811686E42}"/>
              </a:ext>
            </a:extLst>
          </p:cNvPr>
          <p:cNvSpPr txBox="1"/>
          <p:nvPr userDrawn="1"/>
        </p:nvSpPr>
        <p:spPr>
          <a:xfrm>
            <a:off x="4825053" y="3821595"/>
            <a:ext cx="2423160" cy="588623"/>
          </a:xfrm>
          <a:prstGeom prst="rect">
            <a:avLst/>
          </a:prstGeom>
        </p:spPr>
        <p:txBody>
          <a:bodyPr vert="horz" wrap="square" lIns="0" tIns="11430" rIns="0" bIns="0" rtlCol="0">
            <a:spAutoFit/>
          </a:bodyPr>
          <a:lstStyle/>
          <a:p>
            <a:pPr marL="12700">
              <a:lnSpc>
                <a:spcPts val="2420"/>
              </a:lnSpc>
              <a:spcBef>
                <a:spcPts val="90"/>
              </a:spcBef>
            </a:pPr>
            <a:r>
              <a:rPr sz="2000" spc="-10" dirty="0">
                <a:solidFill>
                  <a:srgbClr val="2B2E30"/>
                </a:solidFill>
                <a:latin typeface="Verdana"/>
                <a:cs typeface="Verdana"/>
              </a:rPr>
              <a:t>MICROSOFT</a:t>
            </a:r>
            <a:r>
              <a:rPr sz="2000" b="1" spc="-10" dirty="0">
                <a:solidFill>
                  <a:srgbClr val="C79E2F"/>
                </a:solidFill>
                <a:latin typeface="Verdana"/>
                <a:cs typeface="Verdana"/>
              </a:rPr>
              <a:t>GOLD</a:t>
            </a:r>
            <a:endParaRPr sz="2000" dirty="0">
              <a:latin typeface="Verdana"/>
              <a:cs typeface="Verdana"/>
            </a:endParaRPr>
          </a:p>
          <a:p>
            <a:pPr marL="12700">
              <a:lnSpc>
                <a:spcPts val="2120"/>
              </a:lnSpc>
            </a:pPr>
            <a:r>
              <a:rPr lang="es-ES" sz="1800" b="1" spc="-5" dirty="0">
                <a:solidFill>
                  <a:srgbClr val="2B2E30"/>
                </a:solidFill>
                <a:latin typeface="Verdana"/>
                <a:cs typeface="Verdana"/>
              </a:rPr>
              <a:t>Data </a:t>
            </a:r>
            <a:r>
              <a:rPr lang="es-ES" sz="1800" b="1" spc="-5" dirty="0" err="1">
                <a:solidFill>
                  <a:srgbClr val="2B2E30"/>
                </a:solidFill>
                <a:latin typeface="Verdana"/>
                <a:cs typeface="Verdana"/>
              </a:rPr>
              <a:t>Platform</a:t>
            </a:r>
            <a:endParaRPr sz="1800" dirty="0">
              <a:latin typeface="Verdana"/>
              <a:cs typeface="Verdana"/>
            </a:endParaRPr>
          </a:p>
        </p:txBody>
      </p:sp>
      <p:sp>
        <p:nvSpPr>
          <p:cNvPr id="25" name="object 11">
            <a:extLst>
              <a:ext uri="{FF2B5EF4-FFF2-40B4-BE49-F238E27FC236}">
                <a16:creationId xmlns:a16="http://schemas.microsoft.com/office/drawing/2014/main" id="{FAA38F78-0434-EA42-892D-6FB4F8D5A0E7}"/>
              </a:ext>
            </a:extLst>
          </p:cNvPr>
          <p:cNvSpPr txBox="1"/>
          <p:nvPr userDrawn="1"/>
        </p:nvSpPr>
        <p:spPr>
          <a:xfrm>
            <a:off x="7722366" y="3821595"/>
            <a:ext cx="2423160" cy="588623"/>
          </a:xfrm>
          <a:prstGeom prst="rect">
            <a:avLst/>
          </a:prstGeom>
        </p:spPr>
        <p:txBody>
          <a:bodyPr vert="horz" wrap="square" lIns="0" tIns="11430" rIns="0" bIns="0" rtlCol="0">
            <a:spAutoFit/>
          </a:bodyPr>
          <a:lstStyle/>
          <a:p>
            <a:pPr marL="12700">
              <a:lnSpc>
                <a:spcPts val="2420"/>
              </a:lnSpc>
              <a:spcBef>
                <a:spcPts val="90"/>
              </a:spcBef>
            </a:pPr>
            <a:r>
              <a:rPr sz="2000" spc="-10" dirty="0">
                <a:solidFill>
                  <a:srgbClr val="2B2E30"/>
                </a:solidFill>
                <a:latin typeface="Verdana"/>
                <a:cs typeface="Verdana"/>
              </a:rPr>
              <a:t>MICROSOFT</a:t>
            </a:r>
            <a:r>
              <a:rPr sz="2000" b="1" spc="-10" dirty="0">
                <a:solidFill>
                  <a:srgbClr val="C79E2F"/>
                </a:solidFill>
                <a:latin typeface="Verdana"/>
                <a:cs typeface="Verdana"/>
              </a:rPr>
              <a:t>GOLD</a:t>
            </a:r>
            <a:endParaRPr sz="2000" dirty="0">
              <a:latin typeface="Verdana"/>
              <a:cs typeface="Verdana"/>
            </a:endParaRPr>
          </a:p>
          <a:p>
            <a:pPr marL="12700">
              <a:lnSpc>
                <a:spcPts val="2120"/>
              </a:lnSpc>
            </a:pPr>
            <a:r>
              <a:rPr lang="es-ES" sz="1800" b="1" spc="-5" dirty="0" err="1">
                <a:solidFill>
                  <a:srgbClr val="2B2E30"/>
                </a:solidFill>
                <a:latin typeface="Verdana"/>
                <a:cs typeface="Verdana"/>
              </a:rPr>
              <a:t>Datacenter</a:t>
            </a:r>
            <a:endParaRPr sz="1800" dirty="0">
              <a:latin typeface="Verdana"/>
              <a:cs typeface="Verdana"/>
            </a:endParaRPr>
          </a:p>
        </p:txBody>
      </p:sp>
      <p:sp>
        <p:nvSpPr>
          <p:cNvPr id="26" name="object 5">
            <a:extLst>
              <a:ext uri="{FF2B5EF4-FFF2-40B4-BE49-F238E27FC236}">
                <a16:creationId xmlns:a16="http://schemas.microsoft.com/office/drawing/2014/main" id="{B6828BAC-E786-1043-ACA6-72E5029983F0}"/>
              </a:ext>
            </a:extLst>
          </p:cNvPr>
          <p:cNvSpPr txBox="1"/>
          <p:nvPr userDrawn="1"/>
        </p:nvSpPr>
        <p:spPr>
          <a:xfrm>
            <a:off x="1943197" y="4876800"/>
            <a:ext cx="2423160" cy="601345"/>
          </a:xfrm>
          <a:prstGeom prst="rect">
            <a:avLst/>
          </a:prstGeom>
        </p:spPr>
        <p:txBody>
          <a:bodyPr vert="horz" wrap="square" lIns="0" tIns="11430" rIns="0" bIns="0" rtlCol="0">
            <a:spAutoFit/>
          </a:bodyPr>
          <a:lstStyle/>
          <a:p>
            <a:pPr marL="12700">
              <a:lnSpc>
                <a:spcPts val="2420"/>
              </a:lnSpc>
              <a:spcBef>
                <a:spcPts val="90"/>
              </a:spcBef>
            </a:pPr>
            <a:r>
              <a:rPr sz="2000" spc="-10" dirty="0">
                <a:solidFill>
                  <a:srgbClr val="2B2E30"/>
                </a:solidFill>
                <a:latin typeface="Verdana"/>
                <a:cs typeface="Verdana"/>
              </a:rPr>
              <a:t>MICROSOFT</a:t>
            </a:r>
            <a:r>
              <a:rPr sz="2000" b="1" spc="-10" dirty="0">
                <a:solidFill>
                  <a:srgbClr val="C79E2F"/>
                </a:solidFill>
                <a:latin typeface="Verdana"/>
                <a:cs typeface="Verdana"/>
              </a:rPr>
              <a:t>GOLD</a:t>
            </a:r>
            <a:endParaRPr sz="2000" dirty="0">
              <a:latin typeface="Verdana"/>
              <a:cs typeface="Verdana"/>
            </a:endParaRPr>
          </a:p>
          <a:p>
            <a:pPr marL="12700">
              <a:lnSpc>
                <a:spcPts val="2120"/>
              </a:lnSpc>
            </a:pPr>
            <a:r>
              <a:rPr lang="es-ES" sz="1800" b="1" spc="-5" dirty="0" err="1">
                <a:solidFill>
                  <a:srgbClr val="2B2E30"/>
                </a:solidFill>
                <a:latin typeface="Verdana"/>
                <a:cs typeface="Verdana"/>
              </a:rPr>
              <a:t>DevOps</a:t>
            </a:r>
            <a:endParaRPr sz="1800" dirty="0">
              <a:latin typeface="Verdana"/>
              <a:cs typeface="Verdana"/>
            </a:endParaRPr>
          </a:p>
        </p:txBody>
      </p:sp>
    </p:spTree>
    <p:extLst>
      <p:ext uri="{BB962C8B-B14F-4D97-AF65-F5344CB8AC3E}">
        <p14:creationId xmlns:p14="http://schemas.microsoft.com/office/powerpoint/2010/main" val="11659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in">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5BF5DD7D-27F0-2245-B7A3-90840C992EEA}"/>
              </a:ext>
            </a:extLst>
          </p:cNvPr>
          <p:cNvSpPr txBox="1"/>
          <p:nvPr userDrawn="1"/>
        </p:nvSpPr>
        <p:spPr>
          <a:xfrm>
            <a:off x="3875427" y="5212927"/>
            <a:ext cx="4441825" cy="319405"/>
          </a:xfrm>
          <a:prstGeom prst="rect">
            <a:avLst/>
          </a:prstGeom>
        </p:spPr>
        <p:txBody>
          <a:bodyPr vert="horz" wrap="square" lIns="0" tIns="15875" rIns="0" bIns="0" rtlCol="0">
            <a:spAutoFit/>
          </a:bodyPr>
          <a:lstStyle/>
          <a:p>
            <a:pPr marL="12700">
              <a:lnSpc>
                <a:spcPct val="100000"/>
              </a:lnSpc>
              <a:spcBef>
                <a:spcPts val="125"/>
              </a:spcBef>
            </a:pPr>
            <a:r>
              <a:rPr sz="1900" b="1" spc="10" dirty="0">
                <a:solidFill>
                  <a:srgbClr val="C82026"/>
                </a:solidFill>
                <a:latin typeface="Verdana"/>
                <a:cs typeface="Verdana"/>
              </a:rPr>
              <a:t>Innovative technology</a:t>
            </a:r>
            <a:r>
              <a:rPr sz="1900" b="1" spc="-155" dirty="0">
                <a:solidFill>
                  <a:srgbClr val="C82026"/>
                </a:solidFill>
                <a:latin typeface="Verdana"/>
                <a:cs typeface="Verdana"/>
              </a:rPr>
              <a:t> </a:t>
            </a:r>
            <a:r>
              <a:rPr sz="1900" b="1" spc="5" dirty="0">
                <a:solidFill>
                  <a:srgbClr val="C82026"/>
                </a:solidFill>
                <a:latin typeface="Verdana"/>
                <a:cs typeface="Verdana"/>
              </a:rPr>
              <a:t>solutions</a:t>
            </a:r>
            <a:endParaRPr sz="1900">
              <a:latin typeface="Verdana"/>
              <a:cs typeface="Verdana"/>
            </a:endParaRPr>
          </a:p>
        </p:txBody>
      </p:sp>
      <p:sp>
        <p:nvSpPr>
          <p:cNvPr id="4" name="object 5">
            <a:extLst>
              <a:ext uri="{FF2B5EF4-FFF2-40B4-BE49-F238E27FC236}">
                <a16:creationId xmlns:a16="http://schemas.microsoft.com/office/drawing/2014/main" id="{31D54388-7B94-B14F-B85F-5E8ADE390235}"/>
              </a:ext>
            </a:extLst>
          </p:cNvPr>
          <p:cNvSpPr/>
          <p:nvPr userDrawn="1"/>
        </p:nvSpPr>
        <p:spPr>
          <a:xfrm>
            <a:off x="2986796" y="3581400"/>
            <a:ext cx="6218407" cy="1243432"/>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60E2D1E0-9308-0747-AC81-648AA84A5729}"/>
              </a:ext>
            </a:extLst>
          </p:cNvPr>
          <p:cNvSpPr txBox="1">
            <a:spLocks/>
          </p:cNvSpPr>
          <p:nvPr userDrawn="1"/>
        </p:nvSpPr>
        <p:spPr>
          <a:xfrm>
            <a:off x="4573586" y="1377950"/>
            <a:ext cx="3044825" cy="825500"/>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s-ES_tradnl" sz="5250" b="1" kern="0" spc="-5" dirty="0">
                <a:solidFill>
                  <a:srgbClr val="C82026"/>
                </a:solidFill>
                <a:latin typeface="Verdana" charset="0"/>
                <a:ea typeface="Verdana" charset="0"/>
                <a:cs typeface="Verdana" charset="0"/>
              </a:rPr>
              <a:t>Gracias.</a:t>
            </a:r>
            <a:endParaRPr lang="es-ES_tradnl" sz="5250" b="1" kern="0" dirty="0">
              <a:solidFill>
                <a:sysClr val="windowText" lastClr="000000"/>
              </a:solidFill>
              <a:latin typeface="Verdana" charset="0"/>
              <a:ea typeface="Verdana" charset="0"/>
              <a:cs typeface="Verdana" charset="0"/>
            </a:endParaRPr>
          </a:p>
        </p:txBody>
      </p:sp>
    </p:spTree>
    <p:extLst>
      <p:ext uri="{BB962C8B-B14F-4D97-AF65-F5344CB8AC3E}">
        <p14:creationId xmlns:p14="http://schemas.microsoft.com/office/powerpoint/2010/main" val="5491736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orta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617C-CC00-9640-808B-8A406E4BA716}"/>
              </a:ext>
            </a:extLst>
          </p:cNvPr>
          <p:cNvSpPr>
            <a:spLocks noGrp="1"/>
          </p:cNvSpPr>
          <p:nvPr>
            <p:ph type="title"/>
          </p:nvPr>
        </p:nvSpPr>
        <p:spPr>
          <a:xfrm>
            <a:off x="838200" y="609600"/>
            <a:ext cx="10515600" cy="5334000"/>
          </a:xfrm>
          <a:prstGeom prst="rect">
            <a:avLst/>
          </a:prstGeom>
        </p:spPr>
        <p:txBody>
          <a:bodyPr anchor="ctr"/>
          <a:lstStyle>
            <a:lvl1pPr algn="ctr">
              <a:defRPr sz="37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s-ES"/>
          </a:p>
        </p:txBody>
      </p:sp>
    </p:spTree>
    <p:extLst>
      <p:ext uri="{BB962C8B-B14F-4D97-AF65-F5344CB8AC3E}">
        <p14:creationId xmlns:p14="http://schemas.microsoft.com/office/powerpoint/2010/main" val="8304506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ortada comercial 1">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EBD68693-F5B6-7F47-B747-B50927CBC545}"/>
              </a:ext>
            </a:extLst>
          </p:cNvPr>
          <p:cNvSpPr txBox="1"/>
          <p:nvPr userDrawn="1"/>
        </p:nvSpPr>
        <p:spPr>
          <a:xfrm>
            <a:off x="2070100" y="2224413"/>
            <a:ext cx="8042909" cy="2278380"/>
          </a:xfrm>
          <a:prstGeom prst="rect">
            <a:avLst/>
          </a:prstGeom>
        </p:spPr>
        <p:txBody>
          <a:bodyPr vert="horz" wrap="square" lIns="0" tIns="12065" rIns="0" bIns="0" rtlCol="0">
            <a:spAutoFit/>
          </a:bodyPr>
          <a:lstStyle/>
          <a:p>
            <a:pPr marL="12700" marR="1304290">
              <a:lnSpc>
                <a:spcPct val="100000"/>
              </a:lnSpc>
              <a:spcBef>
                <a:spcPts val="95"/>
              </a:spcBef>
            </a:pPr>
            <a:r>
              <a:rPr sz="3700" b="1" spc="-10" dirty="0">
                <a:solidFill>
                  <a:srgbClr val="FFFFFF"/>
                </a:solidFill>
                <a:latin typeface="Verdana"/>
                <a:cs typeface="Verdana"/>
              </a:rPr>
              <a:t>En </a:t>
            </a:r>
            <a:r>
              <a:rPr sz="3700" b="1" spc="-5" dirty="0">
                <a:solidFill>
                  <a:srgbClr val="FFFFFF"/>
                </a:solidFill>
                <a:latin typeface="Verdana"/>
                <a:cs typeface="Verdana"/>
              </a:rPr>
              <a:t>Tokiota te ayudamos  a </a:t>
            </a:r>
            <a:r>
              <a:rPr sz="3700" b="1" spc="-10" dirty="0">
                <a:solidFill>
                  <a:srgbClr val="FFFFFF"/>
                </a:solidFill>
                <a:latin typeface="Verdana"/>
                <a:cs typeface="Verdana"/>
              </a:rPr>
              <a:t>diseñar soluciones para  desarrollar </a:t>
            </a:r>
            <a:r>
              <a:rPr sz="3700" b="1" spc="-5" dirty="0">
                <a:solidFill>
                  <a:srgbClr val="FFFFFF"/>
                </a:solidFill>
                <a:latin typeface="Verdana"/>
                <a:cs typeface="Verdana"/>
              </a:rPr>
              <a:t>tu</a:t>
            </a:r>
            <a:r>
              <a:rPr sz="3700" b="1" spc="-25" dirty="0">
                <a:solidFill>
                  <a:srgbClr val="FFFFFF"/>
                </a:solidFill>
                <a:latin typeface="Verdana"/>
                <a:cs typeface="Verdana"/>
              </a:rPr>
              <a:t> </a:t>
            </a:r>
            <a:r>
              <a:rPr sz="3700" b="1" spc="-10" dirty="0">
                <a:solidFill>
                  <a:srgbClr val="FFFFFF"/>
                </a:solidFill>
                <a:latin typeface="Verdana"/>
                <a:cs typeface="Verdana"/>
              </a:rPr>
              <a:t>negocio</a:t>
            </a:r>
            <a:endParaRPr sz="3700" dirty="0">
              <a:latin typeface="Verdana"/>
              <a:cs typeface="Verdana"/>
            </a:endParaRPr>
          </a:p>
          <a:p>
            <a:pPr marL="12700">
              <a:lnSpc>
                <a:spcPts val="4435"/>
              </a:lnSpc>
            </a:pPr>
            <a:r>
              <a:rPr sz="3700" b="1" spc="-5" dirty="0">
                <a:solidFill>
                  <a:srgbClr val="FFFFFF"/>
                </a:solidFill>
                <a:latin typeface="Verdana"/>
                <a:cs typeface="Verdana"/>
              </a:rPr>
              <a:t>apoyándonos </a:t>
            </a:r>
            <a:r>
              <a:rPr sz="3700" b="1" spc="-10" dirty="0">
                <a:solidFill>
                  <a:srgbClr val="FFFFFF"/>
                </a:solidFill>
                <a:latin typeface="Verdana"/>
                <a:cs typeface="Verdana"/>
              </a:rPr>
              <a:t>en </a:t>
            </a:r>
            <a:r>
              <a:rPr sz="3700" b="1" spc="-5" dirty="0">
                <a:solidFill>
                  <a:srgbClr val="FFFFFF"/>
                </a:solidFill>
                <a:latin typeface="Verdana"/>
                <a:cs typeface="Verdana"/>
              </a:rPr>
              <a:t>la</a:t>
            </a:r>
            <a:r>
              <a:rPr sz="3700" b="1" spc="-45" dirty="0">
                <a:solidFill>
                  <a:srgbClr val="FFFFFF"/>
                </a:solidFill>
                <a:latin typeface="Verdana"/>
                <a:cs typeface="Verdana"/>
              </a:rPr>
              <a:t> </a:t>
            </a:r>
            <a:r>
              <a:rPr sz="3700" b="1" spc="-5" dirty="0">
                <a:solidFill>
                  <a:srgbClr val="FFFFFF"/>
                </a:solidFill>
                <a:latin typeface="Verdana"/>
                <a:cs typeface="Verdana"/>
              </a:rPr>
              <a:t>tecnología.</a:t>
            </a:r>
            <a:endParaRPr sz="3700" dirty="0">
              <a:latin typeface="Verdana"/>
              <a:cs typeface="Verdana"/>
            </a:endParaRPr>
          </a:p>
        </p:txBody>
      </p:sp>
    </p:spTree>
    <p:extLst>
      <p:ext uri="{BB962C8B-B14F-4D97-AF65-F5344CB8AC3E}">
        <p14:creationId xmlns:p14="http://schemas.microsoft.com/office/powerpoint/2010/main" val="2924672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Presenters">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2008798" y="3261334"/>
            <a:ext cx="3473450" cy="514840"/>
          </a:xfrm>
          <a:prstGeom prst="rect">
            <a:avLst/>
          </a:prstGeom>
        </p:spPr>
        <p:txBody>
          <a:bodyPr vert="horz" lIns="91440" tIns="45720" rIns="91440" bIns="45720" rtlCol="0">
            <a:normAutofit lnSpcReduction="10000"/>
          </a:bodyPr>
          <a:lstStyle>
            <a:lvl1pPr marL="0" marR="0" indent="0" algn="l" defTabSz="914400" rtl="0" eaLnBrk="1" fontAlgn="auto" latinLnBrk="0" hangingPunct="1">
              <a:lnSpc>
                <a:spcPct val="100000"/>
              </a:lnSpc>
              <a:spcBef>
                <a:spcPts val="1200"/>
              </a:spcBef>
              <a:spcAft>
                <a:spcPts val="0"/>
              </a:spcAft>
              <a:buClr>
                <a:schemeClr val="accent1"/>
              </a:buClr>
              <a:buSzTx/>
              <a:buFont typeface="Wingdings 2" pitchFamily="18" charset="2"/>
              <a:buNone/>
              <a:tabLst/>
              <a:defRPr lang="en-US" sz="3200" b="1" kern="1200" dirty="0" smtClean="0">
                <a:solidFill>
                  <a:schemeClr val="tx1"/>
                </a:solidFill>
                <a:latin typeface="+mn-lt"/>
                <a:ea typeface="+mn-ea"/>
                <a:cs typeface="+mn-cs"/>
              </a:defRPr>
            </a:lvl1pPr>
            <a:lvl2pPr marL="457200" indent="0">
              <a:buFont typeface="Arial" panose="020B0604020202020204" pitchFamily="34" charset="0"/>
              <a:buNone/>
              <a:defRPr lang="en-US" smtClean="0"/>
            </a:lvl2pPr>
            <a:lvl3pPr marL="914400" indent="0">
              <a:buFont typeface="Arial" panose="020B0604020202020204" pitchFamily="34" charset="0"/>
              <a:buNone/>
              <a:defRPr lang="en-US" smtClean="0"/>
            </a:lvl3pPr>
            <a:lvl4pPr marL="1371600" indent="0">
              <a:buFont typeface="Arial" panose="020B0604020202020204" pitchFamily="34" charset="0"/>
              <a:buNone/>
              <a:defRPr lang="en-US" smtClean="0"/>
            </a:lvl4pPr>
            <a:lvl5pPr marL="1828800" indent="0">
              <a:buNone/>
              <a:defRPr lang="en-GB"/>
            </a:lvl5pPr>
          </a:lstStyle>
          <a:p>
            <a:pPr marL="0" lvl="0" indent="0">
              <a:buNone/>
            </a:pPr>
            <a:r>
              <a:rPr lang="en-US" dirty="0"/>
              <a:t>Presenter 1</a:t>
            </a:r>
          </a:p>
        </p:txBody>
      </p:sp>
      <p:sp>
        <p:nvSpPr>
          <p:cNvPr id="15" name="Text Placeholder 2"/>
          <p:cNvSpPr>
            <a:spLocks noGrp="1"/>
          </p:cNvSpPr>
          <p:nvPr>
            <p:ph type="body" sz="quarter" idx="11" hasCustomPrompt="1"/>
          </p:nvPr>
        </p:nvSpPr>
        <p:spPr>
          <a:xfrm>
            <a:off x="2008798" y="3791822"/>
            <a:ext cx="3473450" cy="1034577"/>
          </a:xfrm>
          <a:prstGeom prst="rect">
            <a:avLst/>
          </a:prstGeom>
        </p:spPr>
        <p:txBody>
          <a:bodyPr vert="horz" lIns="91440" tIns="45720" rIns="91440" bIns="45720" rtlCol="0" anchor="t">
            <a:no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lang="en-US" sz="2000" dirty="0" smtClean="0">
                <a:solidFill>
                  <a:schemeClr val="tx1">
                    <a:lumMod val="65000"/>
                    <a:lumOff val="35000"/>
                  </a:schemeClr>
                </a:solidFill>
              </a:defRPr>
            </a:lvl1pPr>
          </a:lstStyle>
          <a:p>
            <a:pPr marL="0" lvl="0" indent="0">
              <a:spcBef>
                <a:spcPts val="1200"/>
              </a:spcBef>
              <a:buClr>
                <a:schemeClr val="accent1"/>
              </a:buClr>
              <a:buFont typeface="Wingdings 2" pitchFamily="18" charset="2"/>
              <a:buNone/>
            </a:pPr>
            <a:r>
              <a:rPr lang="en-US" dirty="0"/>
              <a:t>Job position</a:t>
            </a:r>
            <a:br>
              <a:rPr lang="en-US" dirty="0"/>
            </a:br>
            <a:r>
              <a:rPr lang="es-ES" sz="2200" dirty="0"/>
              <a:t>email@tokiota.com</a:t>
            </a:r>
            <a:br>
              <a:rPr lang="es-ES" sz="2200" dirty="0"/>
            </a:br>
            <a:endParaRPr lang="es-ES" sz="2200" dirty="0"/>
          </a:p>
          <a:p>
            <a:pPr marL="0" lvl="0" indent="0">
              <a:spcBef>
                <a:spcPts val="1200"/>
              </a:spcBef>
              <a:buClr>
                <a:schemeClr val="accent1"/>
              </a:buClr>
              <a:buFont typeface="Wingdings 2" pitchFamily="18" charset="2"/>
              <a:buNone/>
            </a:pPr>
            <a:endParaRPr lang="en-US" dirty="0"/>
          </a:p>
        </p:txBody>
      </p:sp>
      <p:sp>
        <p:nvSpPr>
          <p:cNvPr id="16" name="Text Placeholder 2"/>
          <p:cNvSpPr>
            <a:spLocks noGrp="1"/>
          </p:cNvSpPr>
          <p:nvPr>
            <p:ph type="body" sz="quarter" idx="12" hasCustomPrompt="1"/>
          </p:nvPr>
        </p:nvSpPr>
        <p:spPr>
          <a:xfrm>
            <a:off x="2313354" y="4826400"/>
            <a:ext cx="3168894" cy="319735"/>
          </a:xfrm>
          <a:prstGeom prst="rect">
            <a:avLst/>
          </a:prstGeom>
        </p:spPr>
        <p:txBody>
          <a:bodyPr vert="horz" lIns="91440" tIns="45720" rIns="91440" bIns="45720" rtlCol="0" anchor="t">
            <a:noAutofit/>
          </a:bodyPr>
          <a:lstStyle>
            <a:lvl1pPr>
              <a:defRPr lang="en-US" sz="2000" dirty="0" smtClean="0">
                <a:solidFill>
                  <a:schemeClr val="tx1">
                    <a:lumMod val="65000"/>
                    <a:lumOff val="35000"/>
                  </a:schemeClr>
                </a:solidFill>
              </a:defRPr>
            </a:lvl1pPr>
          </a:lstStyle>
          <a:p>
            <a:pPr marL="0" lvl="0" indent="0">
              <a:spcBef>
                <a:spcPts val="1200"/>
              </a:spcBef>
              <a:buClr>
                <a:schemeClr val="accent1"/>
              </a:buClr>
              <a:buFont typeface="Wingdings 2" pitchFamily="18" charset="2"/>
              <a:buNone/>
            </a:pPr>
            <a:r>
              <a:rPr lang="en-US" dirty="0"/>
              <a:t>@twitter</a:t>
            </a:r>
          </a:p>
        </p:txBody>
      </p:sp>
      <p:pic>
        <p:nvPicPr>
          <p:cNvPr id="17" name="Picture 2" descr="C:\Users\Disseny\Desktop\twitter-bird-dark-bgs-01.png"/>
          <p:cNvPicPr>
            <a:picLocks noChangeAspect="1" noChangeArrowheads="1"/>
          </p:cNvPicPr>
          <p:nvPr userDrawn="1"/>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36631" y="4765538"/>
            <a:ext cx="441458" cy="441458"/>
          </a:xfrm>
          <a:prstGeom prst="rect">
            <a:avLst/>
          </a:prstGeom>
          <a:noFill/>
          <a:extLst>
            <a:ext uri="{909E8E84-426E-40DD-AFC4-6F175D3DCCD1}">
              <a14:hiddenFill xmlns:a14="http://schemas.microsoft.com/office/drawing/2010/main">
                <a:solidFill>
                  <a:srgbClr val="FFFFFF"/>
                </a:solidFill>
              </a14:hiddenFill>
            </a:ext>
          </a:extLst>
        </p:spPr>
      </p:pic>
      <p:sp>
        <p:nvSpPr>
          <p:cNvPr id="30" name="Text Placeholder 2"/>
          <p:cNvSpPr>
            <a:spLocks noGrp="1"/>
          </p:cNvSpPr>
          <p:nvPr>
            <p:ph type="body" sz="quarter" idx="13" hasCustomPrompt="1"/>
          </p:nvPr>
        </p:nvSpPr>
        <p:spPr>
          <a:xfrm>
            <a:off x="6901229" y="3261334"/>
            <a:ext cx="3473450" cy="514840"/>
          </a:xfrm>
          <a:prstGeom prst="rect">
            <a:avLst/>
          </a:prstGeom>
        </p:spPr>
        <p:txBody>
          <a:bodyPr vert="horz" lIns="91440" tIns="45720" rIns="91440" bIns="45720" rtlCol="0">
            <a:normAutofit lnSpcReduction="10000"/>
          </a:bodyPr>
          <a:lstStyle>
            <a:lvl1pPr marL="0" marR="0" indent="0" algn="l" defTabSz="914400" rtl="0" eaLnBrk="1" fontAlgn="auto" latinLnBrk="0" hangingPunct="1">
              <a:lnSpc>
                <a:spcPct val="100000"/>
              </a:lnSpc>
              <a:spcBef>
                <a:spcPts val="1200"/>
              </a:spcBef>
              <a:spcAft>
                <a:spcPts val="0"/>
              </a:spcAft>
              <a:buClr>
                <a:schemeClr val="accent1"/>
              </a:buClr>
              <a:buSzTx/>
              <a:buFont typeface="Wingdings 2" pitchFamily="18" charset="2"/>
              <a:buNone/>
              <a:tabLst/>
              <a:defRPr lang="en-US" sz="3200" b="1" kern="1200" dirty="0" smtClean="0">
                <a:solidFill>
                  <a:schemeClr val="tx1"/>
                </a:solidFill>
                <a:latin typeface="+mn-lt"/>
                <a:ea typeface="+mn-ea"/>
                <a:cs typeface="+mn-cs"/>
              </a:defRPr>
            </a:lvl1pPr>
            <a:lvl2pPr marL="457200" indent="0">
              <a:buFont typeface="Arial" panose="020B0604020202020204" pitchFamily="34" charset="0"/>
              <a:buNone/>
              <a:defRPr lang="en-US" smtClean="0"/>
            </a:lvl2pPr>
            <a:lvl3pPr marL="914400" indent="0">
              <a:buFont typeface="Arial" panose="020B0604020202020204" pitchFamily="34" charset="0"/>
              <a:buNone/>
              <a:defRPr lang="en-US" smtClean="0"/>
            </a:lvl3pPr>
            <a:lvl4pPr marL="1371600" indent="0">
              <a:buFont typeface="Arial" panose="020B0604020202020204" pitchFamily="34" charset="0"/>
              <a:buNone/>
              <a:defRPr lang="en-US" smtClean="0"/>
            </a:lvl4pPr>
            <a:lvl5pPr marL="1828800" indent="0">
              <a:buNone/>
              <a:defRPr lang="en-GB"/>
            </a:lvl5pPr>
          </a:lstStyle>
          <a:p>
            <a:pPr marL="0" lvl="0" indent="0">
              <a:buNone/>
            </a:pPr>
            <a:r>
              <a:rPr lang="en-US" dirty="0"/>
              <a:t>Presenter 2</a:t>
            </a:r>
          </a:p>
        </p:txBody>
      </p:sp>
      <p:sp>
        <p:nvSpPr>
          <p:cNvPr id="31" name="Text Placeholder 2"/>
          <p:cNvSpPr>
            <a:spLocks noGrp="1"/>
          </p:cNvSpPr>
          <p:nvPr>
            <p:ph type="body" sz="quarter" idx="14" hasCustomPrompt="1"/>
          </p:nvPr>
        </p:nvSpPr>
        <p:spPr>
          <a:xfrm>
            <a:off x="6901229" y="3791822"/>
            <a:ext cx="3473450" cy="1034577"/>
          </a:xfrm>
          <a:prstGeom prst="rect">
            <a:avLst/>
          </a:prstGeom>
        </p:spPr>
        <p:txBody>
          <a:bodyPr vert="horz" lIns="91440" tIns="45720" rIns="91440" bIns="45720" rtlCol="0" anchor="t">
            <a:noAutofit/>
          </a:bodyPr>
          <a:lstStyle>
            <a:lvl1pPr marL="0" marR="0" indent="0" algn="l" defTabSz="914400" rtl="0" eaLnBrk="1" fontAlgn="auto" latinLnBrk="0" hangingPunct="1">
              <a:lnSpc>
                <a:spcPct val="90000"/>
              </a:lnSpc>
              <a:spcBef>
                <a:spcPts val="1200"/>
              </a:spcBef>
              <a:spcAft>
                <a:spcPts val="0"/>
              </a:spcAft>
              <a:buClr>
                <a:schemeClr val="accent1"/>
              </a:buClr>
              <a:buSzTx/>
              <a:buFont typeface="Wingdings 2" pitchFamily="18" charset="2"/>
              <a:buNone/>
              <a:tabLst/>
              <a:defRPr lang="en-US" sz="2000" dirty="0" smtClean="0">
                <a:solidFill>
                  <a:schemeClr val="tx1">
                    <a:lumMod val="65000"/>
                    <a:lumOff val="35000"/>
                  </a:schemeClr>
                </a:solidFill>
              </a:defRPr>
            </a:lvl1pPr>
          </a:lstStyle>
          <a:p>
            <a:pPr marL="0" lvl="0" indent="0">
              <a:spcBef>
                <a:spcPts val="1200"/>
              </a:spcBef>
              <a:buClr>
                <a:schemeClr val="accent1"/>
              </a:buClr>
              <a:buFont typeface="Wingdings 2" pitchFamily="18" charset="2"/>
              <a:buNone/>
            </a:pPr>
            <a:r>
              <a:rPr lang="en-US" dirty="0"/>
              <a:t>Job position</a:t>
            </a:r>
            <a:br>
              <a:rPr lang="en-US" dirty="0"/>
            </a:br>
            <a:r>
              <a:rPr lang="es-ES" sz="2200" dirty="0"/>
              <a:t>email@tokiota.com</a:t>
            </a:r>
            <a:br>
              <a:rPr lang="es-ES" sz="2200" dirty="0"/>
            </a:br>
            <a:endParaRPr lang="es-ES" sz="2200" dirty="0"/>
          </a:p>
          <a:p>
            <a:pPr marL="0" lvl="0" indent="0">
              <a:spcBef>
                <a:spcPts val="1200"/>
              </a:spcBef>
              <a:buClr>
                <a:schemeClr val="accent1"/>
              </a:buClr>
              <a:buFont typeface="Wingdings 2" pitchFamily="18" charset="2"/>
              <a:buNone/>
            </a:pPr>
            <a:endParaRPr lang="en-US" dirty="0"/>
          </a:p>
        </p:txBody>
      </p:sp>
      <p:sp>
        <p:nvSpPr>
          <p:cNvPr id="32" name="Text Placeholder 2"/>
          <p:cNvSpPr>
            <a:spLocks noGrp="1"/>
          </p:cNvSpPr>
          <p:nvPr>
            <p:ph type="body" sz="quarter" idx="15" hasCustomPrompt="1"/>
          </p:nvPr>
        </p:nvSpPr>
        <p:spPr>
          <a:xfrm>
            <a:off x="7205785" y="4826400"/>
            <a:ext cx="3168894" cy="319735"/>
          </a:xfrm>
          <a:prstGeom prst="rect">
            <a:avLst/>
          </a:prstGeom>
        </p:spPr>
        <p:txBody>
          <a:bodyPr vert="horz" lIns="91440" tIns="45720" rIns="91440" bIns="45720" rtlCol="0" anchor="t">
            <a:noAutofit/>
          </a:bodyPr>
          <a:lstStyle>
            <a:lvl1pPr>
              <a:defRPr lang="en-US" sz="2000" dirty="0" smtClean="0">
                <a:solidFill>
                  <a:schemeClr val="tx1">
                    <a:lumMod val="65000"/>
                    <a:lumOff val="35000"/>
                  </a:schemeClr>
                </a:solidFill>
              </a:defRPr>
            </a:lvl1pPr>
          </a:lstStyle>
          <a:p>
            <a:pPr marL="0" lvl="0" indent="0">
              <a:spcBef>
                <a:spcPts val="1200"/>
              </a:spcBef>
              <a:buClr>
                <a:schemeClr val="accent1"/>
              </a:buClr>
              <a:buFont typeface="Wingdings 2" pitchFamily="18" charset="2"/>
              <a:buNone/>
            </a:pPr>
            <a:r>
              <a:rPr lang="en-US" dirty="0"/>
              <a:t>@twitter</a:t>
            </a:r>
          </a:p>
        </p:txBody>
      </p:sp>
      <p:pic>
        <p:nvPicPr>
          <p:cNvPr id="33" name="Picture 2" descr="C:\Users\Disseny\Desktop\twitter-bird-dark-bgs-01.png"/>
          <p:cNvPicPr>
            <a:picLocks noChangeAspect="1" noChangeArrowheads="1"/>
          </p:cNvPicPr>
          <p:nvPr userDrawn="1"/>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29062" y="4765538"/>
            <a:ext cx="441458" cy="441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6990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rvicios">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D666543D-9012-9A46-A011-C0F5E8CE4DB4}"/>
              </a:ext>
            </a:extLst>
          </p:cNvPr>
          <p:cNvSpPr txBox="1"/>
          <p:nvPr userDrawn="1"/>
        </p:nvSpPr>
        <p:spPr>
          <a:xfrm>
            <a:off x="6372225" y="419100"/>
            <a:ext cx="5626100" cy="619143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C82026"/>
                </a:solidFill>
                <a:latin typeface="Verdana"/>
                <a:cs typeface="Verdana"/>
              </a:rPr>
              <a:t>PORTALES</a:t>
            </a:r>
            <a:endParaRPr lang="es-ES" sz="1200" b="1" dirty="0">
              <a:solidFill>
                <a:srgbClr val="C82026"/>
              </a:solidFill>
              <a:latin typeface="Verdana"/>
              <a:cs typeface="Verdana"/>
            </a:endParaRPr>
          </a:p>
          <a:p>
            <a:pPr marL="12700">
              <a:lnSpc>
                <a:spcPct val="100000"/>
              </a:lnSpc>
              <a:spcBef>
                <a:spcPts val="100"/>
              </a:spcBef>
            </a:pPr>
            <a:endParaRPr lang="es-ES" sz="1200" b="1" dirty="0">
              <a:solidFill>
                <a:srgbClr val="C82026"/>
              </a:solidFill>
              <a:latin typeface="Verdana"/>
              <a:cs typeface="Verdana"/>
            </a:endParaRPr>
          </a:p>
          <a:p>
            <a:pPr marL="241300" marR="572770" indent="-228600">
              <a:lnSpc>
                <a:spcPct val="100000"/>
              </a:lnSpc>
              <a:spcBef>
                <a:spcPts val="100"/>
              </a:spcBef>
              <a:buChar char="•"/>
              <a:tabLst>
                <a:tab pos="240665" algn="l"/>
                <a:tab pos="241300" algn="l"/>
              </a:tabLst>
            </a:pPr>
            <a:r>
              <a:rPr lang="es-ES" sz="1200" dirty="0">
                <a:solidFill>
                  <a:srgbClr val="C82026"/>
                </a:solidFill>
                <a:latin typeface="Verdana"/>
                <a:cs typeface="Verdana"/>
              </a:rPr>
              <a:t>De clientes: </a:t>
            </a:r>
            <a:r>
              <a:rPr lang="es-ES" sz="1200" spc="-5" dirty="0">
                <a:latin typeface="Verdana"/>
                <a:cs typeface="Verdana"/>
              </a:rPr>
              <a:t>Portal </a:t>
            </a:r>
            <a:r>
              <a:rPr lang="es-ES" sz="1200" spc="-10" dirty="0">
                <a:latin typeface="Verdana"/>
                <a:cs typeface="Verdana"/>
              </a:rPr>
              <a:t>para </a:t>
            </a:r>
            <a:r>
              <a:rPr lang="es-ES" sz="1200" spc="-5" dirty="0">
                <a:latin typeface="Verdana"/>
                <a:cs typeface="Verdana"/>
              </a:rPr>
              <a:t>colaboración </a:t>
            </a:r>
            <a:r>
              <a:rPr lang="es-ES" sz="1200" dirty="0">
                <a:latin typeface="Verdana"/>
                <a:cs typeface="Verdana"/>
              </a:rPr>
              <a:t>y compartición </a:t>
            </a:r>
            <a:r>
              <a:rPr lang="es-ES" sz="1200" spc="-5" dirty="0">
                <a:latin typeface="Verdana"/>
                <a:cs typeface="Verdana"/>
              </a:rPr>
              <a:t>de  información, </a:t>
            </a:r>
            <a:r>
              <a:rPr lang="es-ES" sz="1200" dirty="0">
                <a:latin typeface="Verdana"/>
                <a:cs typeface="Verdana"/>
              </a:rPr>
              <a:t>automatizando </a:t>
            </a:r>
            <a:r>
              <a:rPr lang="es-ES" sz="1200" spc="-5" dirty="0">
                <a:latin typeface="Verdana"/>
                <a:cs typeface="Verdana"/>
              </a:rPr>
              <a:t>procesos de </a:t>
            </a:r>
            <a:r>
              <a:rPr lang="es-ES" sz="1200" dirty="0">
                <a:latin typeface="Verdana"/>
                <a:cs typeface="Verdana"/>
              </a:rPr>
              <a:t>negocio con </a:t>
            </a:r>
            <a:r>
              <a:rPr lang="es-ES" sz="1200" spc="-5" dirty="0">
                <a:latin typeface="Verdana"/>
                <a:cs typeface="Verdana"/>
              </a:rPr>
              <a:t>los  </a:t>
            </a:r>
            <a:r>
              <a:rPr lang="es-ES" sz="1200" dirty="0">
                <a:latin typeface="Verdana"/>
                <a:cs typeface="Verdana"/>
              </a:rPr>
              <a:t>clientes</a:t>
            </a:r>
          </a:p>
          <a:p>
            <a:pPr marL="241300" marR="217170" indent="-228600">
              <a:lnSpc>
                <a:spcPct val="100000"/>
              </a:lnSpc>
              <a:buChar char="•"/>
              <a:tabLst>
                <a:tab pos="240665" algn="l"/>
                <a:tab pos="241300" algn="l"/>
              </a:tabLst>
            </a:pPr>
            <a:r>
              <a:rPr lang="es-ES" sz="1200" spc="-5" dirty="0">
                <a:solidFill>
                  <a:srgbClr val="C82026"/>
                </a:solidFill>
                <a:latin typeface="Verdana"/>
                <a:cs typeface="Verdana"/>
              </a:rPr>
              <a:t>Intranet: </a:t>
            </a:r>
            <a:r>
              <a:rPr lang="es-ES" sz="1200" spc="-5" dirty="0">
                <a:latin typeface="Verdana"/>
                <a:cs typeface="Verdana"/>
              </a:rPr>
              <a:t>Punto </a:t>
            </a:r>
            <a:r>
              <a:rPr lang="es-ES" sz="1200" dirty="0">
                <a:latin typeface="Verdana"/>
                <a:cs typeface="Verdana"/>
              </a:rPr>
              <a:t>único </a:t>
            </a:r>
            <a:r>
              <a:rPr lang="es-ES" sz="1200" spc="-5" dirty="0">
                <a:latin typeface="Verdana"/>
                <a:cs typeface="Verdana"/>
              </a:rPr>
              <a:t>de </a:t>
            </a:r>
            <a:r>
              <a:rPr lang="es-ES" sz="1200" dirty="0">
                <a:latin typeface="Verdana"/>
                <a:cs typeface="Verdana"/>
              </a:rPr>
              <a:t>acceso a </a:t>
            </a:r>
            <a:r>
              <a:rPr lang="es-ES" sz="1200" spc="-5" dirty="0">
                <a:latin typeface="Verdana"/>
                <a:cs typeface="Verdana"/>
              </a:rPr>
              <a:t>la información corporativa,  </a:t>
            </a:r>
            <a:r>
              <a:rPr lang="es-ES" sz="1200" dirty="0">
                <a:latin typeface="Verdana"/>
                <a:cs typeface="Verdana"/>
              </a:rPr>
              <a:t>aplicaciones y</a:t>
            </a:r>
            <a:r>
              <a:rPr lang="es-ES" sz="1200" spc="-100" dirty="0">
                <a:latin typeface="Verdana"/>
                <a:cs typeface="Verdana"/>
              </a:rPr>
              <a:t> </a:t>
            </a:r>
            <a:r>
              <a:rPr lang="es-ES" sz="1200" spc="-5" dirty="0">
                <a:latin typeface="Verdana"/>
                <a:cs typeface="Verdana"/>
              </a:rPr>
              <a:t>documentos</a:t>
            </a:r>
            <a:endParaRPr lang="es-ES" sz="1200" dirty="0">
              <a:latin typeface="Verdana"/>
              <a:cs typeface="Verdana"/>
            </a:endParaRPr>
          </a:p>
          <a:p>
            <a:pPr marL="241300" marR="366395" indent="-228600">
              <a:lnSpc>
                <a:spcPct val="100000"/>
              </a:lnSpc>
              <a:buChar char="•"/>
              <a:tabLst>
                <a:tab pos="240665" algn="l"/>
                <a:tab pos="241300" algn="l"/>
              </a:tabLst>
            </a:pPr>
            <a:r>
              <a:rPr lang="es-ES" sz="1200" spc="-5" dirty="0">
                <a:solidFill>
                  <a:srgbClr val="C82026"/>
                </a:solidFill>
                <a:latin typeface="Verdana"/>
                <a:cs typeface="Verdana"/>
              </a:rPr>
              <a:t>Gestión de talento </a:t>
            </a:r>
            <a:r>
              <a:rPr lang="es-ES" sz="1200" dirty="0">
                <a:solidFill>
                  <a:srgbClr val="C82026"/>
                </a:solidFill>
                <a:latin typeface="Verdana"/>
                <a:cs typeface="Verdana"/>
              </a:rPr>
              <a:t>y rendimiento: </a:t>
            </a:r>
            <a:r>
              <a:rPr lang="es-ES" sz="1200" spc="-5" dirty="0">
                <a:latin typeface="Verdana"/>
                <a:cs typeface="Verdana"/>
              </a:rPr>
              <a:t>Objetivos, </a:t>
            </a:r>
            <a:r>
              <a:rPr lang="es-ES" sz="1200" dirty="0">
                <a:latin typeface="Verdana"/>
                <a:cs typeface="Verdana"/>
              </a:rPr>
              <a:t>seguimiento y  rendimiento </a:t>
            </a:r>
            <a:r>
              <a:rPr lang="es-ES" sz="1200" spc="-5" dirty="0">
                <a:latin typeface="Verdana"/>
                <a:cs typeface="Verdana"/>
              </a:rPr>
              <a:t>de los</a:t>
            </a:r>
            <a:r>
              <a:rPr lang="es-ES" sz="1200" spc="-90" dirty="0">
                <a:latin typeface="Verdana"/>
                <a:cs typeface="Verdana"/>
              </a:rPr>
              <a:t> </a:t>
            </a:r>
            <a:r>
              <a:rPr lang="es-ES" sz="1200" dirty="0">
                <a:latin typeface="Verdana"/>
                <a:cs typeface="Verdana"/>
              </a:rPr>
              <a:t>empleados</a:t>
            </a:r>
          </a:p>
          <a:p>
            <a:pPr marL="241300" marR="5080" indent="-228600">
              <a:lnSpc>
                <a:spcPct val="100000"/>
              </a:lnSpc>
              <a:buChar char="•"/>
              <a:tabLst>
                <a:tab pos="240665" algn="l"/>
                <a:tab pos="241300" algn="l"/>
              </a:tabLst>
            </a:pPr>
            <a:r>
              <a:rPr lang="es-ES" sz="1200" spc="-5" dirty="0" err="1">
                <a:solidFill>
                  <a:srgbClr val="C82026"/>
                </a:solidFill>
                <a:latin typeface="Verdana"/>
                <a:cs typeface="Verdana"/>
              </a:rPr>
              <a:t>Opensource</a:t>
            </a:r>
            <a:r>
              <a:rPr lang="es-ES" sz="1200" spc="-5" dirty="0">
                <a:solidFill>
                  <a:srgbClr val="C82026"/>
                </a:solidFill>
                <a:latin typeface="Verdana"/>
                <a:cs typeface="Verdana"/>
              </a:rPr>
              <a:t> </a:t>
            </a:r>
            <a:r>
              <a:rPr lang="es-ES" sz="1200" dirty="0">
                <a:solidFill>
                  <a:srgbClr val="C82026"/>
                </a:solidFill>
                <a:latin typeface="Verdana"/>
                <a:cs typeface="Verdana"/>
              </a:rPr>
              <a:t>en </a:t>
            </a:r>
            <a:r>
              <a:rPr lang="es-ES" sz="1200" spc="-5" dirty="0" err="1">
                <a:solidFill>
                  <a:srgbClr val="C82026"/>
                </a:solidFill>
                <a:latin typeface="Verdana"/>
                <a:cs typeface="Verdana"/>
              </a:rPr>
              <a:t>Azure</a:t>
            </a:r>
            <a:r>
              <a:rPr lang="es-ES" sz="1200" spc="-5" dirty="0">
                <a:solidFill>
                  <a:srgbClr val="C82026"/>
                </a:solidFill>
                <a:latin typeface="Verdana"/>
                <a:cs typeface="Verdana"/>
              </a:rPr>
              <a:t>: </a:t>
            </a:r>
            <a:r>
              <a:rPr lang="es-ES" sz="1200" spc="-5" dirty="0">
                <a:latin typeface="Verdana"/>
                <a:cs typeface="Verdana"/>
              </a:rPr>
              <a:t>Definir </a:t>
            </a:r>
            <a:r>
              <a:rPr lang="es-ES" sz="1200" dirty="0">
                <a:latin typeface="Verdana"/>
                <a:cs typeface="Verdana"/>
              </a:rPr>
              <a:t>y/o </a:t>
            </a:r>
            <a:r>
              <a:rPr lang="es-ES" sz="1200" spc="-5" dirty="0">
                <a:latin typeface="Verdana"/>
                <a:cs typeface="Verdana"/>
              </a:rPr>
              <a:t>migrar portales </a:t>
            </a:r>
            <a:r>
              <a:rPr lang="es-ES" sz="1200" dirty="0">
                <a:latin typeface="Verdana"/>
                <a:cs typeface="Verdana"/>
              </a:rPr>
              <a:t>y aplicaciones  </a:t>
            </a:r>
            <a:r>
              <a:rPr lang="es-ES" sz="1200" dirty="0" err="1">
                <a:latin typeface="Verdana"/>
                <a:cs typeface="Verdana"/>
              </a:rPr>
              <a:t>opensource</a:t>
            </a:r>
            <a:r>
              <a:rPr lang="es-ES" sz="1200" dirty="0">
                <a:latin typeface="Verdana"/>
                <a:cs typeface="Verdana"/>
              </a:rPr>
              <a:t> </a:t>
            </a:r>
            <a:r>
              <a:rPr lang="es-ES" sz="1200" spc="-5" dirty="0">
                <a:latin typeface="Verdana"/>
                <a:cs typeface="Verdana"/>
              </a:rPr>
              <a:t>(</a:t>
            </a:r>
            <a:r>
              <a:rPr lang="es-ES" sz="1200" spc="-5" dirty="0" err="1">
                <a:latin typeface="Verdana"/>
                <a:cs typeface="Verdana"/>
              </a:rPr>
              <a:t>moodle</a:t>
            </a:r>
            <a:r>
              <a:rPr lang="es-ES" sz="1200" spc="-5" dirty="0">
                <a:latin typeface="Verdana"/>
                <a:cs typeface="Verdana"/>
              </a:rPr>
              <a:t>, </a:t>
            </a:r>
            <a:r>
              <a:rPr lang="es-ES" sz="1200" spc="-5" dirty="0" err="1">
                <a:latin typeface="Verdana"/>
                <a:cs typeface="Verdana"/>
              </a:rPr>
              <a:t>wordpress</a:t>
            </a:r>
            <a:r>
              <a:rPr lang="es-ES" sz="1200" spc="-5" dirty="0">
                <a:latin typeface="Verdana"/>
                <a:cs typeface="Verdana"/>
              </a:rPr>
              <a:t>, </a:t>
            </a:r>
            <a:r>
              <a:rPr lang="es-ES" sz="1200" dirty="0" err="1">
                <a:latin typeface="Verdana"/>
                <a:cs typeface="Verdana"/>
              </a:rPr>
              <a:t>Drupal</a:t>
            </a:r>
            <a:r>
              <a:rPr lang="es-ES" sz="1200" dirty="0">
                <a:latin typeface="Verdana"/>
                <a:cs typeface="Verdana"/>
              </a:rPr>
              <a:t>, </a:t>
            </a:r>
            <a:r>
              <a:rPr lang="es-ES" sz="1200" dirty="0" err="1">
                <a:latin typeface="Verdana"/>
                <a:cs typeface="Verdana"/>
              </a:rPr>
              <a:t>Joomla</a:t>
            </a:r>
            <a:r>
              <a:rPr lang="es-ES" sz="1200" dirty="0">
                <a:latin typeface="Verdana"/>
                <a:cs typeface="Verdana"/>
              </a:rPr>
              <a:t>, </a:t>
            </a:r>
            <a:r>
              <a:rPr lang="es-ES" sz="1200" spc="-10" dirty="0" err="1">
                <a:latin typeface="Verdana"/>
                <a:cs typeface="Verdana"/>
              </a:rPr>
              <a:t>php</a:t>
            </a:r>
            <a:r>
              <a:rPr lang="es-ES" sz="1200" spc="-10" dirty="0">
                <a:latin typeface="Verdana"/>
                <a:cs typeface="Verdana"/>
              </a:rPr>
              <a:t>, java, </a:t>
            </a:r>
            <a:r>
              <a:rPr lang="es-ES" sz="1200" dirty="0">
                <a:latin typeface="Verdana"/>
                <a:cs typeface="Verdana"/>
              </a:rPr>
              <a:t>..)  usando servicios y soluciones </a:t>
            </a:r>
            <a:r>
              <a:rPr lang="es-ES" sz="1200" spc="-5" dirty="0">
                <a:latin typeface="Verdana"/>
                <a:cs typeface="Verdana"/>
              </a:rPr>
              <a:t>de </a:t>
            </a:r>
            <a:r>
              <a:rPr lang="es-ES" sz="1200" dirty="0" err="1">
                <a:latin typeface="Verdana"/>
                <a:cs typeface="Verdana"/>
              </a:rPr>
              <a:t>Azure</a:t>
            </a:r>
            <a:r>
              <a:rPr lang="es-ES" sz="1200" dirty="0">
                <a:latin typeface="Verdana"/>
                <a:cs typeface="Verdana"/>
              </a:rPr>
              <a:t> </a:t>
            </a:r>
            <a:r>
              <a:rPr lang="es-ES" sz="1200" spc="-10" dirty="0" err="1">
                <a:latin typeface="Verdana"/>
                <a:cs typeface="Verdana"/>
              </a:rPr>
              <a:t>PaaS</a:t>
            </a:r>
            <a:r>
              <a:rPr lang="es-ES" sz="1200" spc="-10" dirty="0">
                <a:latin typeface="Verdana"/>
                <a:cs typeface="Verdana"/>
              </a:rPr>
              <a:t> </a:t>
            </a:r>
            <a:r>
              <a:rPr lang="es-ES" sz="1200" dirty="0">
                <a:latin typeface="Verdana"/>
                <a:cs typeface="Verdana"/>
              </a:rPr>
              <a:t>y</a:t>
            </a:r>
            <a:r>
              <a:rPr lang="es-ES" sz="1200" spc="-75" dirty="0">
                <a:latin typeface="Verdana"/>
                <a:cs typeface="Verdana"/>
              </a:rPr>
              <a:t> </a:t>
            </a:r>
            <a:r>
              <a:rPr lang="es-ES" sz="1200" dirty="0">
                <a:latin typeface="Verdana"/>
                <a:cs typeface="Verdana"/>
              </a:rPr>
              <a:t>SaaS</a:t>
            </a:r>
          </a:p>
          <a:p>
            <a:pPr marL="241300" marR="5080" indent="-228600">
              <a:lnSpc>
                <a:spcPct val="100000"/>
              </a:lnSpc>
              <a:buChar char="•"/>
              <a:tabLst>
                <a:tab pos="240665" algn="l"/>
                <a:tab pos="241300" algn="l"/>
              </a:tabLst>
            </a:pPr>
            <a:endParaRPr lang="es-ES" sz="1200" dirty="0">
              <a:latin typeface="Verdana"/>
              <a:cs typeface="Verdana"/>
            </a:endParaRPr>
          </a:p>
          <a:p>
            <a:pPr marL="12700">
              <a:lnSpc>
                <a:spcPct val="100000"/>
              </a:lnSpc>
              <a:spcBef>
                <a:spcPts val="100"/>
              </a:spcBef>
            </a:pPr>
            <a:r>
              <a:rPr lang="es-ES" sz="1200" b="1" dirty="0">
                <a:solidFill>
                  <a:srgbClr val="C82026"/>
                </a:solidFill>
                <a:latin typeface="Verdana"/>
                <a:cs typeface="Verdana"/>
              </a:rPr>
              <a:t>TIMESHEET</a:t>
            </a:r>
            <a:endParaRPr lang="es-ES" sz="1200" dirty="0">
              <a:latin typeface="Verdana"/>
              <a:cs typeface="Verdana"/>
            </a:endParaRPr>
          </a:p>
          <a:p>
            <a:pPr marL="12700">
              <a:lnSpc>
                <a:spcPct val="100000"/>
              </a:lnSpc>
            </a:pPr>
            <a:r>
              <a:rPr lang="es-ES" sz="1200" spc="-5" dirty="0">
                <a:latin typeface="Verdana"/>
                <a:cs typeface="Verdana"/>
              </a:rPr>
              <a:t>Gestión de imputaciones </a:t>
            </a:r>
            <a:r>
              <a:rPr lang="es-ES" sz="1200" dirty="0">
                <a:latin typeface="Verdana"/>
                <a:cs typeface="Verdana"/>
              </a:rPr>
              <a:t>y </a:t>
            </a:r>
            <a:r>
              <a:rPr lang="es-ES" sz="1200" spc="-5" dirty="0">
                <a:latin typeface="Verdana"/>
                <a:cs typeface="Verdana"/>
              </a:rPr>
              <a:t>dedicaciones de los</a:t>
            </a:r>
            <a:r>
              <a:rPr lang="es-ES" sz="1200" spc="-60" dirty="0">
                <a:latin typeface="Verdana"/>
                <a:cs typeface="Verdana"/>
              </a:rPr>
              <a:t> </a:t>
            </a:r>
            <a:r>
              <a:rPr lang="es-ES" sz="1200" dirty="0">
                <a:latin typeface="Verdana"/>
                <a:cs typeface="Verdana"/>
              </a:rPr>
              <a:t>empleados</a:t>
            </a:r>
          </a:p>
          <a:p>
            <a:pPr marL="12700">
              <a:lnSpc>
                <a:spcPct val="100000"/>
              </a:lnSpc>
            </a:pPr>
            <a:endParaRPr lang="es-ES" sz="1200" dirty="0">
              <a:latin typeface="Verdana"/>
              <a:cs typeface="Verdana"/>
            </a:endParaRPr>
          </a:p>
          <a:p>
            <a:pPr marL="12700">
              <a:lnSpc>
                <a:spcPct val="100000"/>
              </a:lnSpc>
              <a:spcBef>
                <a:spcPts val="100"/>
              </a:spcBef>
            </a:pPr>
            <a:r>
              <a:rPr lang="es-ES" sz="1200" b="1" spc="-5" dirty="0">
                <a:solidFill>
                  <a:srgbClr val="C82026"/>
                </a:solidFill>
                <a:latin typeface="Verdana"/>
                <a:cs typeface="Verdana"/>
              </a:rPr>
              <a:t>GESTIÓN AVANZADA DEL</a:t>
            </a:r>
            <a:r>
              <a:rPr lang="es-ES" sz="1200" b="1" spc="-80" dirty="0">
                <a:solidFill>
                  <a:srgbClr val="C82026"/>
                </a:solidFill>
                <a:latin typeface="Verdana"/>
                <a:cs typeface="Verdana"/>
              </a:rPr>
              <a:t> </a:t>
            </a:r>
            <a:r>
              <a:rPr lang="es-ES" sz="1200" b="1" dirty="0">
                <a:solidFill>
                  <a:srgbClr val="C82026"/>
                </a:solidFill>
                <a:latin typeface="Verdana"/>
                <a:cs typeface="Verdana"/>
              </a:rPr>
              <a:t>CALENARIO</a:t>
            </a:r>
            <a:endParaRPr lang="es-ES" sz="1200" dirty="0">
              <a:latin typeface="Verdana"/>
              <a:cs typeface="Verdana"/>
            </a:endParaRPr>
          </a:p>
          <a:p>
            <a:pPr marL="12700" marR="5080">
              <a:lnSpc>
                <a:spcPct val="100000"/>
              </a:lnSpc>
            </a:pPr>
            <a:r>
              <a:rPr lang="es-ES" sz="1200" spc="-5" dirty="0">
                <a:latin typeface="Verdana"/>
                <a:cs typeface="Verdana"/>
              </a:rPr>
              <a:t>Gestión de </a:t>
            </a:r>
            <a:r>
              <a:rPr lang="es-ES" sz="1200" dirty="0">
                <a:latin typeface="Verdana"/>
                <a:cs typeface="Verdana"/>
              </a:rPr>
              <a:t>calendarios </a:t>
            </a:r>
            <a:r>
              <a:rPr lang="es-ES" sz="1200" spc="-5" dirty="0">
                <a:latin typeface="Verdana"/>
                <a:cs typeface="Verdana"/>
              </a:rPr>
              <a:t>avanzada </a:t>
            </a:r>
            <a:r>
              <a:rPr lang="es-ES" sz="1200" spc="-10" dirty="0">
                <a:latin typeface="Verdana"/>
                <a:cs typeface="Verdana"/>
              </a:rPr>
              <a:t>para </a:t>
            </a:r>
            <a:r>
              <a:rPr lang="es-ES" sz="1200" dirty="0">
                <a:latin typeface="Verdana"/>
                <a:cs typeface="Verdana"/>
              </a:rPr>
              <a:t>entornos complejos como  </a:t>
            </a:r>
            <a:r>
              <a:rPr lang="es-ES" sz="1200" spc="-5" dirty="0">
                <a:latin typeface="Verdana"/>
                <a:cs typeface="Verdana"/>
              </a:rPr>
              <a:t>planificación </a:t>
            </a:r>
            <a:r>
              <a:rPr lang="es-ES" sz="1200" dirty="0">
                <a:latin typeface="Verdana"/>
                <a:cs typeface="Verdana"/>
              </a:rPr>
              <a:t>académica, calendario </a:t>
            </a:r>
            <a:r>
              <a:rPr lang="es-ES" sz="1200" spc="-5" dirty="0">
                <a:latin typeface="Verdana"/>
                <a:cs typeface="Verdana"/>
              </a:rPr>
              <a:t>de</a:t>
            </a:r>
            <a:r>
              <a:rPr lang="es-ES" sz="1200" spc="-90" dirty="0">
                <a:latin typeface="Verdana"/>
                <a:cs typeface="Verdana"/>
              </a:rPr>
              <a:t> </a:t>
            </a:r>
            <a:r>
              <a:rPr lang="es-ES" sz="1200" spc="-5" dirty="0">
                <a:latin typeface="Verdana"/>
                <a:cs typeface="Verdana"/>
              </a:rPr>
              <a:t>logística</a:t>
            </a:r>
          </a:p>
          <a:p>
            <a:pPr marL="12700" marR="5080">
              <a:lnSpc>
                <a:spcPct val="100000"/>
              </a:lnSpc>
            </a:pPr>
            <a:endParaRPr lang="es-ES" sz="1200" spc="-5" dirty="0">
              <a:latin typeface="Verdana"/>
              <a:cs typeface="Verdana"/>
            </a:endParaRPr>
          </a:p>
          <a:p>
            <a:pPr marL="12700">
              <a:lnSpc>
                <a:spcPct val="100000"/>
              </a:lnSpc>
              <a:spcBef>
                <a:spcPts val="100"/>
              </a:spcBef>
            </a:pPr>
            <a:r>
              <a:rPr lang="es-ES" sz="1200" b="1" spc="-5" dirty="0">
                <a:solidFill>
                  <a:srgbClr val="C82026"/>
                </a:solidFill>
                <a:latin typeface="Verdana"/>
                <a:cs typeface="Verdana"/>
              </a:rPr>
              <a:t>AUDITORÍAS DE RENDIMIENTO DE</a:t>
            </a:r>
            <a:r>
              <a:rPr lang="es-ES" sz="1200" b="1" spc="-75" dirty="0">
                <a:solidFill>
                  <a:srgbClr val="C82026"/>
                </a:solidFill>
                <a:latin typeface="Verdana"/>
                <a:cs typeface="Verdana"/>
              </a:rPr>
              <a:t> </a:t>
            </a:r>
            <a:r>
              <a:rPr lang="es-ES" sz="1200" b="1" spc="-5" dirty="0">
                <a:solidFill>
                  <a:srgbClr val="C82026"/>
                </a:solidFill>
                <a:latin typeface="Verdana"/>
                <a:cs typeface="Verdana"/>
              </a:rPr>
              <a:t>SHAREPOINT</a:t>
            </a:r>
            <a:endParaRPr lang="es-ES" sz="1200" dirty="0">
              <a:latin typeface="Verdana"/>
              <a:cs typeface="Verdana"/>
            </a:endParaRPr>
          </a:p>
          <a:p>
            <a:pPr marL="12700">
              <a:lnSpc>
                <a:spcPct val="100000"/>
              </a:lnSpc>
            </a:pPr>
            <a:r>
              <a:rPr lang="es-ES" sz="1200" spc="-5" dirty="0">
                <a:solidFill>
                  <a:srgbClr val="C82026"/>
                </a:solidFill>
                <a:latin typeface="Verdana"/>
                <a:cs typeface="Verdana"/>
              </a:rPr>
              <a:t>Que </a:t>
            </a:r>
            <a:r>
              <a:rPr lang="es-ES" sz="1200" spc="-10" dirty="0">
                <a:solidFill>
                  <a:srgbClr val="C82026"/>
                </a:solidFill>
                <a:latin typeface="Verdana"/>
                <a:cs typeface="Verdana"/>
              </a:rPr>
              <a:t>incluye </a:t>
            </a:r>
            <a:r>
              <a:rPr lang="es-ES" sz="1200" dirty="0">
                <a:solidFill>
                  <a:srgbClr val="C82026"/>
                </a:solidFill>
                <a:latin typeface="Verdana"/>
                <a:cs typeface="Verdana"/>
              </a:rPr>
              <a:t>una visión</a:t>
            </a:r>
            <a:r>
              <a:rPr lang="es-ES" sz="1200" spc="-50" dirty="0">
                <a:solidFill>
                  <a:srgbClr val="C82026"/>
                </a:solidFill>
                <a:latin typeface="Verdana"/>
                <a:cs typeface="Verdana"/>
              </a:rPr>
              <a:t> </a:t>
            </a:r>
            <a:r>
              <a:rPr lang="es-ES" sz="1200" dirty="0">
                <a:solidFill>
                  <a:srgbClr val="C82026"/>
                </a:solidFill>
                <a:latin typeface="Verdana"/>
                <a:cs typeface="Verdana"/>
              </a:rPr>
              <a:t>360º</a:t>
            </a:r>
          </a:p>
          <a:p>
            <a:pPr marL="12700">
              <a:lnSpc>
                <a:spcPct val="100000"/>
              </a:lnSpc>
            </a:pPr>
            <a:endParaRPr lang="es-ES" sz="1200" dirty="0">
              <a:solidFill>
                <a:srgbClr val="C82026"/>
              </a:solidFill>
              <a:latin typeface="Verdana"/>
              <a:cs typeface="Verdana"/>
            </a:endParaRPr>
          </a:p>
          <a:p>
            <a:pPr marL="241300" indent="-228600">
              <a:lnSpc>
                <a:spcPct val="100000"/>
              </a:lnSpc>
              <a:spcBef>
                <a:spcPts val="100"/>
              </a:spcBef>
              <a:buChar char="•"/>
              <a:tabLst>
                <a:tab pos="240665" algn="l"/>
                <a:tab pos="241300" algn="l"/>
              </a:tabLst>
            </a:pPr>
            <a:r>
              <a:rPr lang="es-ES" sz="1200" spc="-5" dirty="0">
                <a:latin typeface="Verdana"/>
                <a:cs typeface="Verdana"/>
              </a:rPr>
              <a:t>Infraestructura: Cloud, </a:t>
            </a:r>
            <a:r>
              <a:rPr lang="es-ES" sz="1200" dirty="0">
                <a:latin typeface="Verdana"/>
                <a:cs typeface="Verdana"/>
              </a:rPr>
              <a:t>híbrida o</a:t>
            </a:r>
            <a:r>
              <a:rPr lang="es-ES" sz="1200" spc="-60" dirty="0">
                <a:latin typeface="Verdana"/>
                <a:cs typeface="Verdana"/>
              </a:rPr>
              <a:t> </a:t>
            </a:r>
            <a:r>
              <a:rPr lang="es-ES" sz="1200" dirty="0" err="1">
                <a:latin typeface="Verdana"/>
                <a:cs typeface="Verdana"/>
              </a:rPr>
              <a:t>onPrem</a:t>
            </a:r>
            <a:endParaRPr lang="es-ES" sz="1200" dirty="0">
              <a:latin typeface="Verdana"/>
              <a:cs typeface="Verdana"/>
            </a:endParaRPr>
          </a:p>
          <a:p>
            <a:pPr marL="241300" indent="-228600">
              <a:lnSpc>
                <a:spcPct val="100000"/>
              </a:lnSpc>
              <a:buChar char="•"/>
              <a:tabLst>
                <a:tab pos="240665" algn="l"/>
                <a:tab pos="241300" algn="l"/>
              </a:tabLst>
            </a:pPr>
            <a:r>
              <a:rPr lang="es-ES" sz="1200" spc="-5" dirty="0">
                <a:latin typeface="Verdana"/>
                <a:cs typeface="Verdana"/>
              </a:rPr>
              <a:t>Configuración de producto </a:t>
            </a:r>
            <a:r>
              <a:rPr lang="es-ES" sz="1200" dirty="0">
                <a:latin typeface="Verdana"/>
                <a:cs typeface="Verdana"/>
              </a:rPr>
              <a:t>y</a:t>
            </a:r>
            <a:r>
              <a:rPr lang="es-ES" sz="1200" spc="-75" dirty="0">
                <a:latin typeface="Verdana"/>
                <a:cs typeface="Verdana"/>
              </a:rPr>
              <a:t> </a:t>
            </a:r>
            <a:r>
              <a:rPr lang="es-ES" sz="1200" dirty="0" err="1">
                <a:latin typeface="Verdana"/>
                <a:cs typeface="Verdana"/>
              </a:rPr>
              <a:t>customización</a:t>
            </a:r>
            <a:endParaRPr lang="es-ES" sz="1200" dirty="0">
              <a:latin typeface="Verdana"/>
              <a:cs typeface="Verdana"/>
            </a:endParaRPr>
          </a:p>
          <a:p>
            <a:pPr marL="241300" indent="-228600">
              <a:lnSpc>
                <a:spcPct val="100000"/>
              </a:lnSpc>
              <a:buChar char="•"/>
              <a:tabLst>
                <a:tab pos="240665" algn="l"/>
                <a:tab pos="241300" algn="l"/>
              </a:tabLst>
            </a:pPr>
            <a:r>
              <a:rPr lang="es-ES" sz="1200" dirty="0">
                <a:latin typeface="Verdana"/>
                <a:cs typeface="Verdana"/>
              </a:rPr>
              <a:t>Mejores </a:t>
            </a:r>
            <a:r>
              <a:rPr lang="es-ES" sz="1200" spc="-5" dirty="0">
                <a:latin typeface="Verdana"/>
                <a:cs typeface="Verdana"/>
              </a:rPr>
              <a:t>practicas </a:t>
            </a:r>
            <a:r>
              <a:rPr lang="es-ES" sz="1200" dirty="0">
                <a:latin typeface="Verdana"/>
                <a:cs typeface="Verdana"/>
              </a:rPr>
              <a:t>en el</a:t>
            </a:r>
            <a:r>
              <a:rPr lang="es-ES" sz="1200" spc="-80" dirty="0">
                <a:latin typeface="Verdana"/>
                <a:cs typeface="Verdana"/>
              </a:rPr>
              <a:t> </a:t>
            </a:r>
            <a:r>
              <a:rPr lang="es-ES" sz="1200" spc="-5" dirty="0">
                <a:latin typeface="Verdana"/>
                <a:cs typeface="Verdana"/>
              </a:rPr>
              <a:t>desarrollo</a:t>
            </a:r>
            <a:endParaRPr lang="es-ES" sz="1200" dirty="0">
              <a:latin typeface="Verdana"/>
              <a:cs typeface="Verdana"/>
            </a:endParaRPr>
          </a:p>
          <a:p>
            <a:pPr marL="241300" marR="5080" indent="-228600">
              <a:lnSpc>
                <a:spcPct val="100000"/>
              </a:lnSpc>
              <a:buChar char="•"/>
              <a:tabLst>
                <a:tab pos="240665" algn="l"/>
                <a:tab pos="241300" algn="l"/>
              </a:tabLst>
            </a:pPr>
            <a:r>
              <a:rPr lang="es-ES" sz="1200" spc="-5" dirty="0">
                <a:latin typeface="Verdana"/>
                <a:cs typeface="Verdana"/>
              </a:rPr>
              <a:t>Rendimiento, </a:t>
            </a:r>
            <a:r>
              <a:rPr lang="es-ES" sz="1200" dirty="0">
                <a:latin typeface="Verdana"/>
                <a:cs typeface="Verdana"/>
              </a:rPr>
              <a:t>seguridad y estadísticas </a:t>
            </a:r>
            <a:r>
              <a:rPr lang="es-ES" sz="1200" spc="-5" dirty="0">
                <a:latin typeface="Verdana"/>
                <a:cs typeface="Verdana"/>
              </a:rPr>
              <a:t>de </a:t>
            </a:r>
            <a:r>
              <a:rPr lang="es-ES" sz="1200" dirty="0">
                <a:latin typeface="Verdana"/>
                <a:cs typeface="Verdana"/>
              </a:rPr>
              <a:t>uso </a:t>
            </a:r>
            <a:r>
              <a:rPr lang="es-ES" sz="1200" spc="-5" dirty="0">
                <a:latin typeface="Verdana"/>
                <a:cs typeface="Verdana"/>
              </a:rPr>
              <a:t>de</a:t>
            </a:r>
            <a:r>
              <a:rPr lang="es-ES" sz="1200" spc="-70" dirty="0">
                <a:latin typeface="Verdana"/>
                <a:cs typeface="Verdana"/>
              </a:rPr>
              <a:t> </a:t>
            </a:r>
            <a:r>
              <a:rPr lang="es-ES" sz="1200" dirty="0">
                <a:latin typeface="Verdana"/>
                <a:cs typeface="Verdana"/>
              </a:rPr>
              <a:t>aplicaciones  y </a:t>
            </a:r>
            <a:r>
              <a:rPr lang="es-ES" sz="1200" spc="-5" dirty="0">
                <a:latin typeface="Verdana"/>
                <a:cs typeface="Verdana"/>
              </a:rPr>
              <a:t>portales: </a:t>
            </a:r>
            <a:r>
              <a:rPr lang="es-ES" sz="1200" dirty="0">
                <a:latin typeface="Verdana"/>
                <a:cs typeface="Verdana"/>
              </a:rPr>
              <a:t>Soluciones </a:t>
            </a:r>
            <a:r>
              <a:rPr lang="es-ES" sz="1200" spc="-5" dirty="0">
                <a:latin typeface="Verdana"/>
                <a:cs typeface="Verdana"/>
              </a:rPr>
              <a:t>basadas </a:t>
            </a:r>
            <a:r>
              <a:rPr lang="es-ES" sz="1200" dirty="0">
                <a:latin typeface="Verdana"/>
                <a:cs typeface="Verdana"/>
              </a:rPr>
              <a:t>en servicios </a:t>
            </a:r>
            <a:r>
              <a:rPr lang="es-ES" sz="1200" dirty="0" err="1">
                <a:latin typeface="Verdana"/>
                <a:cs typeface="Verdana"/>
              </a:rPr>
              <a:t>Azure</a:t>
            </a:r>
            <a:r>
              <a:rPr lang="es-ES" sz="1200" dirty="0">
                <a:latin typeface="Verdana"/>
                <a:cs typeface="Verdana"/>
              </a:rPr>
              <a:t> como  </a:t>
            </a:r>
            <a:r>
              <a:rPr lang="es-ES" sz="1200" dirty="0" err="1">
                <a:latin typeface="Verdana"/>
                <a:cs typeface="Verdana"/>
              </a:rPr>
              <a:t>AppInsight</a:t>
            </a:r>
            <a:r>
              <a:rPr lang="es-ES" sz="1200" dirty="0">
                <a:latin typeface="Verdana"/>
                <a:cs typeface="Verdana"/>
              </a:rPr>
              <a:t> y</a:t>
            </a:r>
            <a:r>
              <a:rPr lang="es-ES" sz="1200" spc="-100" dirty="0">
                <a:latin typeface="Verdana"/>
                <a:cs typeface="Verdana"/>
              </a:rPr>
              <a:t> </a:t>
            </a:r>
            <a:r>
              <a:rPr lang="es-ES" sz="1200" spc="-5" dirty="0" err="1">
                <a:latin typeface="Verdana"/>
                <a:cs typeface="Verdana"/>
              </a:rPr>
              <a:t>PowerBI</a:t>
            </a:r>
            <a:endParaRPr lang="es-ES" sz="1200" dirty="0">
              <a:latin typeface="Verdana"/>
              <a:cs typeface="Verdana"/>
            </a:endParaRPr>
          </a:p>
          <a:p>
            <a:pPr>
              <a:lnSpc>
                <a:spcPct val="100000"/>
              </a:lnSpc>
            </a:pPr>
            <a:endParaRPr lang="es-ES" sz="1250" dirty="0">
              <a:latin typeface="Times New Roman"/>
              <a:cs typeface="Times New Roman"/>
            </a:endParaRPr>
          </a:p>
          <a:p>
            <a:pPr marL="12700">
              <a:lnSpc>
                <a:spcPct val="100000"/>
              </a:lnSpc>
            </a:pPr>
            <a:r>
              <a:rPr lang="es-ES" sz="1200" b="1" spc="-5" dirty="0">
                <a:solidFill>
                  <a:srgbClr val="C82026"/>
                </a:solidFill>
                <a:latin typeface="Verdana"/>
                <a:cs typeface="Verdana"/>
              </a:rPr>
              <a:t>AULA </a:t>
            </a:r>
            <a:r>
              <a:rPr lang="es-ES" sz="1200" b="1" dirty="0">
                <a:solidFill>
                  <a:srgbClr val="C82026"/>
                </a:solidFill>
                <a:latin typeface="Verdana"/>
                <a:cs typeface="Verdana"/>
              </a:rPr>
              <a:t>Y </a:t>
            </a:r>
            <a:r>
              <a:rPr lang="es-ES" sz="1200" b="1" spc="-5" dirty="0">
                <a:solidFill>
                  <a:srgbClr val="C82026"/>
                </a:solidFill>
                <a:latin typeface="Verdana"/>
                <a:cs typeface="Verdana"/>
              </a:rPr>
              <a:t>LABORATORIOS</a:t>
            </a:r>
            <a:r>
              <a:rPr lang="es-ES" sz="1200" b="1" spc="-95" dirty="0">
                <a:solidFill>
                  <a:srgbClr val="C82026"/>
                </a:solidFill>
                <a:latin typeface="Verdana"/>
                <a:cs typeface="Verdana"/>
              </a:rPr>
              <a:t> </a:t>
            </a:r>
            <a:r>
              <a:rPr lang="es-ES" sz="1200" b="1" dirty="0">
                <a:solidFill>
                  <a:srgbClr val="C82026"/>
                </a:solidFill>
                <a:latin typeface="Verdana"/>
                <a:cs typeface="Verdana"/>
              </a:rPr>
              <a:t>VIRTUALES</a:t>
            </a:r>
            <a:endParaRPr lang="es-ES" sz="1200" dirty="0">
              <a:latin typeface="Verdana"/>
              <a:cs typeface="Verdana"/>
            </a:endParaRPr>
          </a:p>
          <a:p>
            <a:pPr marL="12700">
              <a:lnSpc>
                <a:spcPct val="100000"/>
              </a:lnSpc>
            </a:pPr>
            <a:r>
              <a:rPr lang="es-ES" sz="1200" dirty="0">
                <a:latin typeface="Verdana"/>
                <a:cs typeface="Verdana"/>
              </a:rPr>
              <a:t>Soluciones elásticas </a:t>
            </a:r>
            <a:r>
              <a:rPr lang="es-ES" sz="1200" spc="-5" dirty="0">
                <a:latin typeface="Verdana"/>
                <a:cs typeface="Verdana"/>
              </a:rPr>
              <a:t>basadas </a:t>
            </a:r>
            <a:r>
              <a:rPr lang="es-ES" sz="1200" dirty="0">
                <a:latin typeface="Verdana"/>
                <a:cs typeface="Verdana"/>
              </a:rPr>
              <a:t>en </a:t>
            </a:r>
            <a:r>
              <a:rPr lang="es-ES" sz="1200" spc="-5" dirty="0">
                <a:latin typeface="Verdana"/>
                <a:cs typeface="Verdana"/>
              </a:rPr>
              <a:t>Citrix </a:t>
            </a:r>
            <a:r>
              <a:rPr lang="es-ES" sz="1200" dirty="0">
                <a:latin typeface="Verdana"/>
                <a:cs typeface="Verdana"/>
              </a:rPr>
              <a:t>sobre</a:t>
            </a:r>
            <a:r>
              <a:rPr lang="es-ES" sz="1200" spc="-85" dirty="0">
                <a:latin typeface="Verdana"/>
                <a:cs typeface="Verdana"/>
              </a:rPr>
              <a:t> </a:t>
            </a:r>
            <a:r>
              <a:rPr lang="es-ES" sz="1200" dirty="0" err="1">
                <a:latin typeface="Verdana"/>
                <a:cs typeface="Verdana"/>
              </a:rPr>
              <a:t>Azure</a:t>
            </a:r>
            <a:endParaRPr lang="es-ES" sz="1200" dirty="0">
              <a:latin typeface="Verdana"/>
              <a:cs typeface="Verdana"/>
            </a:endParaRPr>
          </a:p>
          <a:p>
            <a:pPr marL="12700">
              <a:lnSpc>
                <a:spcPct val="100000"/>
              </a:lnSpc>
            </a:pPr>
            <a:endParaRPr lang="es-ES" sz="1200" dirty="0">
              <a:latin typeface="Verdana"/>
              <a:cs typeface="Verdana"/>
            </a:endParaRPr>
          </a:p>
        </p:txBody>
      </p:sp>
      <p:sp>
        <p:nvSpPr>
          <p:cNvPr id="5" name="object 4">
            <a:extLst>
              <a:ext uri="{FF2B5EF4-FFF2-40B4-BE49-F238E27FC236}">
                <a16:creationId xmlns:a16="http://schemas.microsoft.com/office/drawing/2014/main" id="{D263DDEF-3099-4949-9999-28B3D3A438F1}"/>
              </a:ext>
            </a:extLst>
          </p:cNvPr>
          <p:cNvSpPr txBox="1"/>
          <p:nvPr userDrawn="1"/>
        </p:nvSpPr>
        <p:spPr>
          <a:xfrm>
            <a:off x="1402778" y="1968969"/>
            <a:ext cx="2920365" cy="2920365"/>
          </a:xfrm>
          <a:prstGeom prst="rect">
            <a:avLst/>
          </a:prstGeom>
          <a:noFill/>
          <a:ln w="21005">
            <a:solidFill>
              <a:srgbClr val="FFFFFF"/>
            </a:solidFill>
          </a:ln>
        </p:spPr>
        <p:txBody>
          <a:bodyPr vert="horz" wrap="square" lIns="0" tIns="0" rIns="0" bIns="0" rtlCol="0">
            <a:spAutoFit/>
          </a:bodyPr>
          <a:lstStyle/>
          <a:p>
            <a:pPr>
              <a:lnSpc>
                <a:spcPct val="100000"/>
              </a:lnSpc>
            </a:pPr>
            <a:endParaRPr sz="3400" dirty="0">
              <a:latin typeface="Times New Roman"/>
              <a:cs typeface="Times New Roman"/>
            </a:endParaRPr>
          </a:p>
          <a:p>
            <a:pPr>
              <a:lnSpc>
                <a:spcPct val="100000"/>
              </a:lnSpc>
            </a:pPr>
            <a:endParaRPr sz="3250" dirty="0">
              <a:latin typeface="Times New Roman"/>
              <a:cs typeface="Times New Roman"/>
            </a:endParaRPr>
          </a:p>
          <a:p>
            <a:pPr marL="245110" marR="238760" indent="313055">
              <a:lnSpc>
                <a:spcPct val="100000"/>
              </a:lnSpc>
            </a:pPr>
            <a:r>
              <a:rPr sz="2850" b="1" spc="-5" dirty="0">
                <a:solidFill>
                  <a:srgbClr val="FFFFFF"/>
                </a:solidFill>
                <a:latin typeface="Verdana"/>
                <a:cs typeface="Verdana"/>
              </a:rPr>
              <a:t>Catálogo  de</a:t>
            </a:r>
            <a:r>
              <a:rPr sz="2850" b="1" spc="-75" dirty="0">
                <a:solidFill>
                  <a:srgbClr val="FFFFFF"/>
                </a:solidFill>
                <a:latin typeface="Verdana"/>
                <a:cs typeface="Verdana"/>
              </a:rPr>
              <a:t> </a:t>
            </a:r>
            <a:r>
              <a:rPr sz="2850" b="1" spc="-10" dirty="0">
                <a:solidFill>
                  <a:srgbClr val="FFFFFF"/>
                </a:solidFill>
                <a:latin typeface="Verdana"/>
                <a:cs typeface="Verdana"/>
              </a:rPr>
              <a:t>servicios</a:t>
            </a:r>
            <a:endParaRPr sz="2850" dirty="0">
              <a:latin typeface="Verdana"/>
              <a:cs typeface="Verdana"/>
            </a:endParaRPr>
          </a:p>
        </p:txBody>
      </p:sp>
    </p:spTree>
    <p:extLst>
      <p:ext uri="{BB962C8B-B14F-4D97-AF65-F5344CB8AC3E}">
        <p14:creationId xmlns:p14="http://schemas.microsoft.com/office/powerpoint/2010/main" val="16694000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luciones">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EFCA7205-4DA0-854C-98A2-FD45A63788ED}"/>
              </a:ext>
            </a:extLst>
          </p:cNvPr>
          <p:cNvSpPr txBox="1"/>
          <p:nvPr userDrawn="1"/>
        </p:nvSpPr>
        <p:spPr>
          <a:xfrm>
            <a:off x="6781800" y="914400"/>
            <a:ext cx="4046220" cy="956310"/>
          </a:xfrm>
          <a:prstGeom prst="rect">
            <a:avLst/>
          </a:prstGeom>
        </p:spPr>
        <p:txBody>
          <a:bodyPr vert="horz" wrap="square" lIns="0" tIns="12700" rIns="0" bIns="0" rtlCol="0">
            <a:spAutoFit/>
          </a:bodyPr>
          <a:lstStyle/>
          <a:p>
            <a:pPr marL="12700" marR="5080">
              <a:lnSpc>
                <a:spcPct val="100000"/>
              </a:lnSpc>
              <a:spcBef>
                <a:spcPts val="100"/>
              </a:spcBef>
            </a:pPr>
            <a:r>
              <a:rPr sz="1200" spc="-15" dirty="0">
                <a:solidFill>
                  <a:srgbClr val="C82026"/>
                </a:solidFill>
                <a:latin typeface="Verdana"/>
                <a:cs typeface="Verdana"/>
              </a:rPr>
              <a:t>Transformación </a:t>
            </a:r>
            <a:r>
              <a:rPr sz="1200" dirty="0">
                <a:solidFill>
                  <a:srgbClr val="C82026"/>
                </a:solidFill>
                <a:latin typeface="Verdana"/>
                <a:cs typeface="Verdana"/>
              </a:rPr>
              <a:t>a AZURE </a:t>
            </a:r>
            <a:r>
              <a:rPr sz="1200" spc="-5" dirty="0">
                <a:latin typeface="Verdana"/>
                <a:cs typeface="Verdana"/>
              </a:rPr>
              <a:t>de </a:t>
            </a:r>
            <a:r>
              <a:rPr sz="1200" dirty="0">
                <a:latin typeface="Verdana"/>
                <a:cs typeface="Verdana"/>
              </a:rPr>
              <a:t>aplicaciones, servicios e  </a:t>
            </a:r>
            <a:r>
              <a:rPr sz="1200" spc="-5" dirty="0">
                <a:latin typeface="Verdana"/>
                <a:cs typeface="Verdana"/>
              </a:rPr>
              <a:t>infraestructuras </a:t>
            </a:r>
            <a:r>
              <a:rPr sz="1200" dirty="0">
                <a:solidFill>
                  <a:srgbClr val="C82026"/>
                </a:solidFill>
                <a:latin typeface="Verdana"/>
                <a:cs typeface="Verdana"/>
              </a:rPr>
              <a:t>y </a:t>
            </a:r>
            <a:r>
              <a:rPr sz="1200" spc="-5" dirty="0">
                <a:solidFill>
                  <a:srgbClr val="C82026"/>
                </a:solidFill>
                <a:latin typeface="Verdana"/>
                <a:cs typeface="Verdana"/>
              </a:rPr>
              <a:t>venta de </a:t>
            </a:r>
            <a:r>
              <a:rPr sz="1200" dirty="0">
                <a:solidFill>
                  <a:srgbClr val="C82026"/>
                </a:solidFill>
                <a:latin typeface="Verdana"/>
                <a:cs typeface="Verdana"/>
              </a:rPr>
              <a:t>suscripciones</a:t>
            </a:r>
            <a:r>
              <a:rPr sz="1200" spc="-60" dirty="0">
                <a:solidFill>
                  <a:srgbClr val="C82026"/>
                </a:solidFill>
                <a:latin typeface="Verdana"/>
                <a:cs typeface="Verdana"/>
              </a:rPr>
              <a:t> </a:t>
            </a:r>
            <a:r>
              <a:rPr sz="1200" dirty="0">
                <a:solidFill>
                  <a:srgbClr val="C82026"/>
                </a:solidFill>
                <a:latin typeface="Verdana"/>
                <a:cs typeface="Verdana"/>
              </a:rPr>
              <a:t>AZURE.</a:t>
            </a:r>
            <a:endParaRPr sz="1200" dirty="0">
              <a:latin typeface="Verdana"/>
              <a:cs typeface="Verdana"/>
            </a:endParaRPr>
          </a:p>
          <a:p>
            <a:pPr>
              <a:lnSpc>
                <a:spcPct val="100000"/>
              </a:lnSpc>
              <a:spcBef>
                <a:spcPts val="10"/>
              </a:spcBef>
            </a:pPr>
            <a:endParaRPr sz="1350" dirty="0">
              <a:latin typeface="Times New Roman"/>
              <a:cs typeface="Times New Roman"/>
            </a:endParaRPr>
          </a:p>
          <a:p>
            <a:pPr marL="12700" marR="375920">
              <a:lnSpc>
                <a:spcPct val="100000"/>
              </a:lnSpc>
            </a:pPr>
            <a:r>
              <a:rPr sz="1200" dirty="0">
                <a:solidFill>
                  <a:srgbClr val="C82026"/>
                </a:solidFill>
                <a:latin typeface="Verdana"/>
                <a:cs typeface="Verdana"/>
              </a:rPr>
              <a:t>Aplicaciones móviles, </a:t>
            </a:r>
            <a:r>
              <a:rPr sz="1200" spc="-5" dirty="0">
                <a:solidFill>
                  <a:srgbClr val="27211F"/>
                </a:solidFill>
                <a:latin typeface="Verdana"/>
                <a:cs typeface="Verdana"/>
              </a:rPr>
              <a:t>nativas </a:t>
            </a:r>
            <a:r>
              <a:rPr sz="1200" dirty="0">
                <a:solidFill>
                  <a:srgbClr val="27211F"/>
                </a:solidFill>
                <a:latin typeface="Verdana"/>
                <a:cs typeface="Verdana"/>
              </a:rPr>
              <a:t>o</a:t>
            </a:r>
            <a:r>
              <a:rPr sz="1200" spc="-100" dirty="0">
                <a:solidFill>
                  <a:srgbClr val="27211F"/>
                </a:solidFill>
                <a:latin typeface="Verdana"/>
                <a:cs typeface="Verdana"/>
              </a:rPr>
              <a:t> </a:t>
            </a:r>
            <a:r>
              <a:rPr sz="1200" dirty="0">
                <a:solidFill>
                  <a:srgbClr val="27211F"/>
                </a:solidFill>
                <a:latin typeface="Verdana"/>
                <a:cs typeface="Verdana"/>
              </a:rPr>
              <a:t>multiplataforma  </a:t>
            </a:r>
            <a:r>
              <a:rPr sz="1200" spc="-5" dirty="0">
                <a:solidFill>
                  <a:srgbClr val="27211F"/>
                </a:solidFill>
                <a:latin typeface="Verdana"/>
                <a:cs typeface="Verdana"/>
              </a:rPr>
              <a:t>(Windows, </a:t>
            </a:r>
            <a:r>
              <a:rPr sz="1200" spc="-10" dirty="0">
                <a:solidFill>
                  <a:srgbClr val="27211F"/>
                </a:solidFill>
                <a:latin typeface="Verdana"/>
                <a:cs typeface="Verdana"/>
              </a:rPr>
              <a:t>iOS,</a:t>
            </a:r>
            <a:r>
              <a:rPr sz="1200" spc="-75" dirty="0">
                <a:solidFill>
                  <a:srgbClr val="27211F"/>
                </a:solidFill>
                <a:latin typeface="Verdana"/>
                <a:cs typeface="Verdana"/>
              </a:rPr>
              <a:t> </a:t>
            </a:r>
            <a:r>
              <a:rPr sz="1200" dirty="0">
                <a:solidFill>
                  <a:srgbClr val="27211F"/>
                </a:solidFill>
                <a:latin typeface="Verdana"/>
                <a:cs typeface="Verdana"/>
              </a:rPr>
              <a:t>Android)</a:t>
            </a:r>
            <a:endParaRPr sz="1200" dirty="0">
              <a:latin typeface="Verdana"/>
              <a:cs typeface="Verdana"/>
            </a:endParaRPr>
          </a:p>
        </p:txBody>
      </p:sp>
      <p:sp>
        <p:nvSpPr>
          <p:cNvPr id="4" name="object 6">
            <a:extLst>
              <a:ext uri="{FF2B5EF4-FFF2-40B4-BE49-F238E27FC236}">
                <a16:creationId xmlns:a16="http://schemas.microsoft.com/office/drawing/2014/main" id="{A5000B26-AF88-EF4F-BC0D-83447BFEEF7B}"/>
              </a:ext>
            </a:extLst>
          </p:cNvPr>
          <p:cNvSpPr txBox="1"/>
          <p:nvPr userDrawn="1"/>
        </p:nvSpPr>
        <p:spPr>
          <a:xfrm>
            <a:off x="6781800" y="2080568"/>
            <a:ext cx="4331335"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Verdana"/>
                <a:cs typeface="Verdana"/>
              </a:rPr>
              <a:t>Racionalización, </a:t>
            </a:r>
            <a:r>
              <a:rPr sz="1200" dirty="0">
                <a:latin typeface="Verdana"/>
                <a:cs typeface="Verdana"/>
              </a:rPr>
              <a:t>optimización y Análisis </a:t>
            </a:r>
            <a:r>
              <a:rPr sz="1200" spc="-5" dirty="0">
                <a:latin typeface="Verdana"/>
                <a:cs typeface="Verdana"/>
              </a:rPr>
              <a:t>de </a:t>
            </a:r>
            <a:r>
              <a:rPr sz="1200" dirty="0">
                <a:latin typeface="Verdana"/>
                <a:cs typeface="Verdana"/>
              </a:rPr>
              <a:t>Datos </a:t>
            </a:r>
            <a:r>
              <a:rPr sz="1200" spc="-5" dirty="0">
                <a:latin typeface="Verdana"/>
                <a:cs typeface="Verdana"/>
              </a:rPr>
              <a:t>(SQL  </a:t>
            </a:r>
            <a:r>
              <a:rPr sz="1200" spc="-30" dirty="0">
                <a:latin typeface="Verdana"/>
                <a:cs typeface="Verdana"/>
              </a:rPr>
              <a:t>Server, </a:t>
            </a:r>
            <a:r>
              <a:rPr sz="1200" dirty="0">
                <a:latin typeface="Verdana"/>
                <a:cs typeface="Verdana"/>
              </a:rPr>
              <a:t>Azure </a:t>
            </a:r>
            <a:r>
              <a:rPr sz="1200" spc="-5" dirty="0">
                <a:latin typeface="Verdana"/>
                <a:cs typeface="Verdana"/>
              </a:rPr>
              <a:t>Cortana </a:t>
            </a:r>
            <a:r>
              <a:rPr sz="1200" dirty="0">
                <a:latin typeface="Verdana"/>
                <a:cs typeface="Verdana"/>
              </a:rPr>
              <a:t>Analytics, Machine Learning,</a:t>
            </a:r>
            <a:r>
              <a:rPr sz="1200" spc="-45" dirty="0">
                <a:latin typeface="Verdana"/>
                <a:cs typeface="Verdana"/>
              </a:rPr>
              <a:t> </a:t>
            </a:r>
            <a:r>
              <a:rPr sz="1200" dirty="0">
                <a:latin typeface="Verdana"/>
                <a:cs typeface="Verdana"/>
              </a:rPr>
              <a:t>IoT)</a:t>
            </a:r>
          </a:p>
        </p:txBody>
      </p:sp>
      <p:sp>
        <p:nvSpPr>
          <p:cNvPr id="5" name="object 7">
            <a:extLst>
              <a:ext uri="{FF2B5EF4-FFF2-40B4-BE49-F238E27FC236}">
                <a16:creationId xmlns:a16="http://schemas.microsoft.com/office/drawing/2014/main" id="{50161ECC-866E-974D-A41B-876638397FAF}"/>
              </a:ext>
            </a:extLst>
          </p:cNvPr>
          <p:cNvSpPr txBox="1"/>
          <p:nvPr userDrawn="1"/>
        </p:nvSpPr>
        <p:spPr>
          <a:xfrm>
            <a:off x="6781800" y="2645210"/>
            <a:ext cx="447040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Verdana"/>
                <a:cs typeface="Verdana"/>
              </a:rPr>
              <a:t>Gestión eficiente del </a:t>
            </a:r>
            <a:r>
              <a:rPr sz="1200" dirty="0">
                <a:latin typeface="Verdana"/>
                <a:cs typeface="Verdana"/>
              </a:rPr>
              <a:t>ciclo </a:t>
            </a:r>
            <a:r>
              <a:rPr sz="1200" spc="-5" dirty="0">
                <a:latin typeface="Verdana"/>
                <a:cs typeface="Verdana"/>
              </a:rPr>
              <a:t>de </a:t>
            </a:r>
            <a:r>
              <a:rPr sz="1200" dirty="0">
                <a:latin typeface="Verdana"/>
                <a:cs typeface="Verdana"/>
              </a:rPr>
              <a:t>vida y </a:t>
            </a:r>
            <a:r>
              <a:rPr sz="1200" spc="-5" dirty="0">
                <a:latin typeface="Verdana"/>
                <a:cs typeface="Verdana"/>
              </a:rPr>
              <a:t>operación de las  </a:t>
            </a:r>
            <a:r>
              <a:rPr sz="1200" dirty="0">
                <a:latin typeface="Verdana"/>
                <a:cs typeface="Verdana"/>
              </a:rPr>
              <a:t>aplicaciones </a:t>
            </a:r>
            <a:r>
              <a:rPr sz="1200" spc="-5" dirty="0">
                <a:solidFill>
                  <a:srgbClr val="C82026"/>
                </a:solidFill>
                <a:latin typeface="Verdana"/>
                <a:cs typeface="Verdana"/>
              </a:rPr>
              <a:t>(ALM </a:t>
            </a:r>
            <a:r>
              <a:rPr sz="1200" dirty="0">
                <a:solidFill>
                  <a:srgbClr val="C82026"/>
                </a:solidFill>
                <a:latin typeface="Verdana"/>
                <a:cs typeface="Verdana"/>
              </a:rPr>
              <a:t>y DevOps) </a:t>
            </a:r>
            <a:r>
              <a:rPr sz="1200" dirty="0">
                <a:latin typeface="Verdana"/>
                <a:cs typeface="Verdana"/>
              </a:rPr>
              <a:t>con </a:t>
            </a:r>
            <a:r>
              <a:rPr sz="1200" spc="-5" dirty="0">
                <a:latin typeface="Verdana"/>
                <a:cs typeface="Verdana"/>
              </a:rPr>
              <a:t>la </a:t>
            </a:r>
            <a:r>
              <a:rPr sz="1200" dirty="0">
                <a:latin typeface="Verdana"/>
                <a:cs typeface="Verdana"/>
              </a:rPr>
              <a:t>suite </a:t>
            </a:r>
            <a:r>
              <a:rPr sz="1200" spc="-5" dirty="0">
                <a:latin typeface="Verdana"/>
                <a:cs typeface="Verdana"/>
              </a:rPr>
              <a:t>de </a:t>
            </a:r>
            <a:r>
              <a:rPr sz="1200" dirty="0">
                <a:latin typeface="Verdana"/>
                <a:cs typeface="Verdana"/>
              </a:rPr>
              <a:t>Visual</a:t>
            </a:r>
            <a:r>
              <a:rPr sz="1200" spc="-100" dirty="0">
                <a:latin typeface="Verdana"/>
                <a:cs typeface="Verdana"/>
              </a:rPr>
              <a:t> </a:t>
            </a:r>
            <a:r>
              <a:rPr sz="1200" dirty="0">
                <a:latin typeface="Verdana"/>
                <a:cs typeface="Verdana"/>
              </a:rPr>
              <a:t>Studio</a:t>
            </a:r>
          </a:p>
        </p:txBody>
      </p:sp>
      <p:sp>
        <p:nvSpPr>
          <p:cNvPr id="6" name="object 8">
            <a:extLst>
              <a:ext uri="{FF2B5EF4-FFF2-40B4-BE49-F238E27FC236}">
                <a16:creationId xmlns:a16="http://schemas.microsoft.com/office/drawing/2014/main" id="{28E6D42F-3187-D648-811F-431AD50D33AF}"/>
              </a:ext>
            </a:extLst>
          </p:cNvPr>
          <p:cNvSpPr txBox="1"/>
          <p:nvPr userDrawn="1"/>
        </p:nvSpPr>
        <p:spPr>
          <a:xfrm>
            <a:off x="6781800" y="3209852"/>
            <a:ext cx="4261485"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Verdana"/>
                <a:cs typeface="Verdana"/>
              </a:rPr>
              <a:t>Despliegue y </a:t>
            </a:r>
            <a:r>
              <a:rPr sz="1200" spc="-5" dirty="0">
                <a:latin typeface="Verdana"/>
                <a:cs typeface="Verdana"/>
              </a:rPr>
              <a:t>Gestión de desktop </a:t>
            </a:r>
            <a:r>
              <a:rPr sz="1200" dirty="0">
                <a:latin typeface="Verdana"/>
                <a:cs typeface="Verdana"/>
              </a:rPr>
              <a:t>y </a:t>
            </a:r>
            <a:r>
              <a:rPr sz="1200" spc="-5" dirty="0">
                <a:latin typeface="Verdana"/>
                <a:cs typeface="Verdana"/>
              </a:rPr>
              <a:t>dispositivos </a:t>
            </a:r>
            <a:r>
              <a:rPr sz="1200" dirty="0">
                <a:latin typeface="Verdana"/>
                <a:cs typeface="Verdana"/>
              </a:rPr>
              <a:t>móviles  </a:t>
            </a:r>
            <a:r>
              <a:rPr sz="1200" spc="-5" dirty="0">
                <a:latin typeface="Verdana"/>
                <a:cs typeface="Verdana"/>
              </a:rPr>
              <a:t>(Windows </a:t>
            </a:r>
            <a:r>
              <a:rPr sz="1200" dirty="0">
                <a:latin typeface="Verdana"/>
                <a:cs typeface="Verdana"/>
              </a:rPr>
              <a:t>10, </a:t>
            </a:r>
            <a:r>
              <a:rPr sz="1200" spc="-5" dirty="0">
                <a:latin typeface="Verdana"/>
                <a:cs typeface="Verdana"/>
              </a:rPr>
              <a:t>System </a:t>
            </a:r>
            <a:r>
              <a:rPr sz="1200" spc="-30" dirty="0">
                <a:latin typeface="Verdana"/>
                <a:cs typeface="Verdana"/>
              </a:rPr>
              <a:t>Center, </a:t>
            </a:r>
            <a:r>
              <a:rPr sz="1200" dirty="0">
                <a:latin typeface="Verdana"/>
                <a:cs typeface="Verdana"/>
              </a:rPr>
              <a:t>INTUNE y</a:t>
            </a:r>
            <a:r>
              <a:rPr sz="1200" spc="-35" dirty="0">
                <a:latin typeface="Verdana"/>
                <a:cs typeface="Verdana"/>
              </a:rPr>
              <a:t> </a:t>
            </a:r>
            <a:r>
              <a:rPr sz="1200" spc="-5" dirty="0">
                <a:latin typeface="Verdana"/>
                <a:cs typeface="Verdana"/>
              </a:rPr>
              <a:t>EMS)</a:t>
            </a:r>
            <a:endParaRPr sz="1200">
              <a:latin typeface="Verdana"/>
              <a:cs typeface="Verdana"/>
            </a:endParaRPr>
          </a:p>
        </p:txBody>
      </p:sp>
      <p:sp>
        <p:nvSpPr>
          <p:cNvPr id="7" name="object 9">
            <a:extLst>
              <a:ext uri="{FF2B5EF4-FFF2-40B4-BE49-F238E27FC236}">
                <a16:creationId xmlns:a16="http://schemas.microsoft.com/office/drawing/2014/main" id="{7268B063-7861-5B4A-8BE6-41FC0E1DC55B}"/>
              </a:ext>
            </a:extLst>
          </p:cNvPr>
          <p:cNvSpPr txBox="1"/>
          <p:nvPr userDrawn="1"/>
        </p:nvSpPr>
        <p:spPr>
          <a:xfrm>
            <a:off x="6781800" y="3957374"/>
            <a:ext cx="4250690" cy="57404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Verdana"/>
                <a:cs typeface="Verdana"/>
              </a:rPr>
              <a:t>Soluciones </a:t>
            </a:r>
            <a:r>
              <a:rPr sz="1200" spc="-5" dirty="0">
                <a:latin typeface="Verdana"/>
                <a:cs typeface="Verdana"/>
              </a:rPr>
              <a:t>de Infraestructura </a:t>
            </a:r>
            <a:r>
              <a:rPr sz="1200" dirty="0">
                <a:latin typeface="Verdana"/>
                <a:cs typeface="Verdana"/>
              </a:rPr>
              <a:t>y </a:t>
            </a:r>
            <a:r>
              <a:rPr sz="1200" spc="-5" dirty="0">
                <a:solidFill>
                  <a:srgbClr val="C82026"/>
                </a:solidFill>
                <a:latin typeface="Verdana"/>
                <a:cs typeface="Verdana"/>
              </a:rPr>
              <a:t>Cloud </a:t>
            </a:r>
            <a:r>
              <a:rPr sz="1200" spc="-10" dirty="0">
                <a:solidFill>
                  <a:srgbClr val="C82026"/>
                </a:solidFill>
                <a:latin typeface="Verdana"/>
                <a:cs typeface="Verdana"/>
              </a:rPr>
              <a:t>Privada </a:t>
            </a:r>
            <a:r>
              <a:rPr sz="1200" dirty="0">
                <a:solidFill>
                  <a:srgbClr val="C82026"/>
                </a:solidFill>
                <a:latin typeface="Verdana"/>
                <a:cs typeface="Verdana"/>
              </a:rPr>
              <a:t>/ </a:t>
            </a:r>
            <a:r>
              <a:rPr sz="1200" spc="-5" dirty="0">
                <a:solidFill>
                  <a:srgbClr val="C82026"/>
                </a:solidFill>
                <a:latin typeface="Verdana"/>
                <a:cs typeface="Verdana"/>
              </a:rPr>
              <a:t>Híbrida  </a:t>
            </a:r>
            <a:r>
              <a:rPr sz="1200" spc="-5" dirty="0">
                <a:latin typeface="Verdana"/>
                <a:cs typeface="Verdana"/>
              </a:rPr>
              <a:t>(Windows </a:t>
            </a:r>
            <a:r>
              <a:rPr sz="1200" spc="-30" dirty="0">
                <a:latin typeface="Verdana"/>
                <a:cs typeface="Verdana"/>
              </a:rPr>
              <a:t>Server, </a:t>
            </a:r>
            <a:r>
              <a:rPr sz="1200" spc="-5" dirty="0">
                <a:latin typeface="Verdana"/>
                <a:cs typeface="Verdana"/>
              </a:rPr>
              <a:t>Identity </a:t>
            </a:r>
            <a:r>
              <a:rPr sz="1200" spc="-25" dirty="0">
                <a:latin typeface="Verdana"/>
                <a:cs typeface="Verdana"/>
              </a:rPr>
              <a:t>Manager, </a:t>
            </a:r>
            <a:r>
              <a:rPr sz="1200" spc="-30" dirty="0">
                <a:latin typeface="Verdana"/>
                <a:cs typeface="Verdana"/>
              </a:rPr>
              <a:t>Hyper-V, </a:t>
            </a:r>
            <a:r>
              <a:rPr sz="1200" spc="-5" dirty="0">
                <a:latin typeface="Verdana"/>
                <a:cs typeface="Verdana"/>
              </a:rPr>
              <a:t>System  </a:t>
            </a:r>
            <a:r>
              <a:rPr sz="1200" spc="-30" dirty="0">
                <a:latin typeface="Verdana"/>
                <a:cs typeface="Verdana"/>
              </a:rPr>
              <a:t>Center, </a:t>
            </a:r>
            <a:r>
              <a:rPr sz="1200" spc="-5" dirty="0">
                <a:latin typeface="Verdana"/>
                <a:cs typeface="Verdana"/>
              </a:rPr>
              <a:t>OMS </a:t>
            </a:r>
            <a:r>
              <a:rPr sz="1200" dirty="0">
                <a:latin typeface="Verdana"/>
                <a:cs typeface="Verdana"/>
              </a:rPr>
              <a:t>y</a:t>
            </a:r>
            <a:r>
              <a:rPr sz="1200" spc="-50" dirty="0">
                <a:latin typeface="Verdana"/>
                <a:cs typeface="Verdana"/>
              </a:rPr>
              <a:t> </a:t>
            </a:r>
            <a:r>
              <a:rPr sz="1200" dirty="0">
                <a:latin typeface="Verdana"/>
                <a:cs typeface="Verdana"/>
              </a:rPr>
              <a:t>AZURE)</a:t>
            </a:r>
            <a:endParaRPr sz="1200">
              <a:latin typeface="Verdana"/>
              <a:cs typeface="Verdana"/>
            </a:endParaRPr>
          </a:p>
        </p:txBody>
      </p:sp>
      <p:sp>
        <p:nvSpPr>
          <p:cNvPr id="8" name="object 10">
            <a:extLst>
              <a:ext uri="{FF2B5EF4-FFF2-40B4-BE49-F238E27FC236}">
                <a16:creationId xmlns:a16="http://schemas.microsoft.com/office/drawing/2014/main" id="{9B2C772E-4A63-184A-8BEB-93DFA695CA8C}"/>
              </a:ext>
            </a:extLst>
          </p:cNvPr>
          <p:cNvSpPr txBox="1"/>
          <p:nvPr userDrawn="1"/>
        </p:nvSpPr>
        <p:spPr>
          <a:xfrm>
            <a:off x="6781800" y="4704896"/>
            <a:ext cx="4600575" cy="1321435"/>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Verdana"/>
                <a:cs typeface="Verdana"/>
              </a:rPr>
              <a:t>Soluciones </a:t>
            </a:r>
            <a:r>
              <a:rPr sz="1200" spc="-5" dirty="0">
                <a:latin typeface="Verdana"/>
                <a:cs typeface="Verdana"/>
              </a:rPr>
              <a:t>de Intranet, Portales, Colaboración, </a:t>
            </a:r>
            <a:r>
              <a:rPr sz="1200" spc="-10" dirty="0">
                <a:latin typeface="Verdana"/>
                <a:cs typeface="Verdana"/>
              </a:rPr>
              <a:t>Redes  </a:t>
            </a:r>
            <a:r>
              <a:rPr sz="1200" dirty="0">
                <a:latin typeface="Verdana"/>
                <a:cs typeface="Verdana"/>
              </a:rPr>
              <a:t>sociales, </a:t>
            </a:r>
            <a:r>
              <a:rPr sz="1200" spc="-5" dirty="0">
                <a:latin typeface="Verdana"/>
                <a:cs typeface="Verdana"/>
              </a:rPr>
              <a:t>Gestión </a:t>
            </a:r>
            <a:r>
              <a:rPr sz="1200" dirty="0">
                <a:latin typeface="Verdana"/>
                <a:cs typeface="Verdana"/>
              </a:rPr>
              <a:t>Documental y </a:t>
            </a:r>
            <a:r>
              <a:rPr sz="1200" spc="-5" dirty="0">
                <a:latin typeface="Verdana"/>
                <a:cs typeface="Verdana"/>
              </a:rPr>
              <a:t>Comunicaciones Unificadas,  </a:t>
            </a:r>
            <a:r>
              <a:rPr sz="1200" dirty="0">
                <a:latin typeface="Verdana"/>
                <a:cs typeface="Verdana"/>
              </a:rPr>
              <a:t>en entornos </a:t>
            </a:r>
            <a:r>
              <a:rPr sz="1200" spc="-5" dirty="0">
                <a:latin typeface="Verdana"/>
                <a:cs typeface="Verdana"/>
              </a:rPr>
              <a:t>OnPremise </a:t>
            </a:r>
            <a:r>
              <a:rPr sz="1200" dirty="0">
                <a:latin typeface="Verdana"/>
                <a:cs typeface="Verdana"/>
              </a:rPr>
              <a:t>o </a:t>
            </a:r>
            <a:r>
              <a:rPr sz="1200" spc="-5" dirty="0">
                <a:latin typeface="Verdana"/>
                <a:cs typeface="Verdana"/>
              </a:rPr>
              <a:t>Cloud Pública/Híbrida </a:t>
            </a:r>
            <a:r>
              <a:rPr sz="1200" dirty="0">
                <a:latin typeface="Verdana"/>
                <a:cs typeface="Verdana"/>
              </a:rPr>
              <a:t>con </a:t>
            </a:r>
            <a:r>
              <a:rPr sz="1200" spc="-10" dirty="0">
                <a:solidFill>
                  <a:srgbClr val="C82026"/>
                </a:solidFill>
                <a:latin typeface="Verdana"/>
                <a:cs typeface="Verdana"/>
              </a:rPr>
              <a:t>Office  </a:t>
            </a:r>
            <a:r>
              <a:rPr sz="1200" dirty="0">
                <a:solidFill>
                  <a:srgbClr val="C82026"/>
                </a:solidFill>
                <a:latin typeface="Verdana"/>
                <a:cs typeface="Verdana"/>
              </a:rPr>
              <a:t>365 </a:t>
            </a:r>
            <a:r>
              <a:rPr sz="1200" spc="-5" dirty="0">
                <a:solidFill>
                  <a:srgbClr val="C82026"/>
                </a:solidFill>
                <a:latin typeface="Verdana"/>
                <a:cs typeface="Verdana"/>
              </a:rPr>
              <a:t>(Sharepoint</a:t>
            </a:r>
            <a:r>
              <a:rPr sz="1200" spc="-5" dirty="0">
                <a:latin typeface="Verdana"/>
                <a:cs typeface="Verdana"/>
              </a:rPr>
              <a:t>, </a:t>
            </a:r>
            <a:r>
              <a:rPr sz="1200" spc="-40" dirty="0">
                <a:latin typeface="Verdana"/>
                <a:cs typeface="Verdana"/>
              </a:rPr>
              <a:t>Yammer, </a:t>
            </a:r>
            <a:r>
              <a:rPr sz="1200" spc="-5" dirty="0">
                <a:latin typeface="Verdana"/>
                <a:cs typeface="Verdana"/>
              </a:rPr>
              <a:t>Exchange </a:t>
            </a:r>
            <a:r>
              <a:rPr sz="1200" dirty="0">
                <a:latin typeface="Verdana"/>
                <a:cs typeface="Verdana"/>
              </a:rPr>
              <a:t>y</a:t>
            </a:r>
            <a:r>
              <a:rPr sz="1200" spc="-5" dirty="0">
                <a:latin typeface="Verdana"/>
                <a:cs typeface="Verdana"/>
              </a:rPr>
              <a:t> </a:t>
            </a:r>
            <a:r>
              <a:rPr sz="1200" dirty="0">
                <a:latin typeface="Verdana"/>
                <a:cs typeface="Verdana"/>
              </a:rPr>
              <a:t>S4B)</a:t>
            </a:r>
          </a:p>
          <a:p>
            <a:pPr>
              <a:lnSpc>
                <a:spcPct val="100000"/>
              </a:lnSpc>
              <a:spcBef>
                <a:spcPts val="10"/>
              </a:spcBef>
            </a:pPr>
            <a:endParaRPr sz="1350" dirty="0">
              <a:latin typeface="Times New Roman"/>
              <a:cs typeface="Times New Roman"/>
            </a:endParaRPr>
          </a:p>
          <a:p>
            <a:pPr marL="12700" marR="304165">
              <a:lnSpc>
                <a:spcPct val="100000"/>
              </a:lnSpc>
            </a:pPr>
            <a:r>
              <a:rPr sz="1200" dirty="0">
                <a:solidFill>
                  <a:srgbClr val="C82026"/>
                </a:solidFill>
                <a:latin typeface="Verdana"/>
                <a:cs typeface="Verdana"/>
              </a:rPr>
              <a:t>Servicios </a:t>
            </a:r>
            <a:r>
              <a:rPr sz="1200" spc="-5" dirty="0">
                <a:solidFill>
                  <a:srgbClr val="C82026"/>
                </a:solidFill>
                <a:latin typeface="Verdana"/>
                <a:cs typeface="Verdana"/>
              </a:rPr>
              <a:t>gestionados </a:t>
            </a:r>
            <a:r>
              <a:rPr sz="1200" spc="-5" dirty="0">
                <a:latin typeface="Verdana"/>
                <a:cs typeface="Verdana"/>
              </a:rPr>
              <a:t>de </a:t>
            </a:r>
            <a:r>
              <a:rPr sz="1200" dirty="0">
                <a:latin typeface="Verdana"/>
                <a:cs typeface="Verdana"/>
              </a:rPr>
              <a:t>Azure, </a:t>
            </a:r>
            <a:r>
              <a:rPr sz="1200" spc="-5" dirty="0">
                <a:latin typeface="Verdana"/>
                <a:cs typeface="Verdana"/>
              </a:rPr>
              <a:t>Office </a:t>
            </a:r>
            <a:r>
              <a:rPr sz="1200" dirty="0">
                <a:latin typeface="Verdana"/>
                <a:cs typeface="Verdana"/>
              </a:rPr>
              <a:t>365, Sharepoint,  </a:t>
            </a:r>
            <a:r>
              <a:rPr sz="1200" spc="-5" dirty="0">
                <a:latin typeface="Verdana"/>
                <a:cs typeface="Verdana"/>
              </a:rPr>
              <a:t>ALM/Arquitectura </a:t>
            </a:r>
            <a:r>
              <a:rPr sz="1200" dirty="0">
                <a:latin typeface="Verdana"/>
                <a:cs typeface="Verdana"/>
              </a:rPr>
              <a:t>e </a:t>
            </a:r>
            <a:r>
              <a:rPr sz="1200" spc="-10" dirty="0">
                <a:latin typeface="Verdana"/>
                <a:cs typeface="Verdana"/>
              </a:rPr>
              <a:t>Hyper-V/System</a:t>
            </a:r>
            <a:r>
              <a:rPr sz="1200" spc="10" dirty="0">
                <a:latin typeface="Verdana"/>
                <a:cs typeface="Verdana"/>
              </a:rPr>
              <a:t> </a:t>
            </a:r>
            <a:r>
              <a:rPr sz="1200" spc="-5" dirty="0">
                <a:latin typeface="Verdana"/>
                <a:cs typeface="Verdana"/>
              </a:rPr>
              <a:t>Center</a:t>
            </a:r>
            <a:endParaRPr sz="1200" dirty="0">
              <a:latin typeface="Verdana"/>
              <a:cs typeface="Verdana"/>
            </a:endParaRPr>
          </a:p>
        </p:txBody>
      </p:sp>
      <p:sp>
        <p:nvSpPr>
          <p:cNvPr id="9" name="object 11">
            <a:extLst>
              <a:ext uri="{FF2B5EF4-FFF2-40B4-BE49-F238E27FC236}">
                <a16:creationId xmlns:a16="http://schemas.microsoft.com/office/drawing/2014/main" id="{B68F023B-F44A-204C-BB3B-E11155E7379A}"/>
              </a:ext>
            </a:extLst>
          </p:cNvPr>
          <p:cNvSpPr txBox="1"/>
          <p:nvPr userDrawn="1"/>
        </p:nvSpPr>
        <p:spPr>
          <a:xfrm>
            <a:off x="1402778" y="1956435"/>
            <a:ext cx="2920365" cy="2920365"/>
          </a:xfrm>
          <a:prstGeom prst="rect">
            <a:avLst/>
          </a:prstGeom>
          <a:noFill/>
          <a:ln w="21005">
            <a:solidFill>
              <a:srgbClr val="FFFFFF"/>
            </a:solidFill>
          </a:ln>
        </p:spPr>
        <p:txBody>
          <a:bodyPr vert="horz" wrap="square" lIns="0" tIns="0" rIns="0" bIns="0" rtlCol="0">
            <a:spAutoFit/>
          </a:bodyPr>
          <a:lstStyle/>
          <a:p>
            <a:pPr>
              <a:lnSpc>
                <a:spcPct val="100000"/>
              </a:lnSpc>
            </a:pPr>
            <a:endParaRPr sz="3400" dirty="0">
              <a:latin typeface="Times New Roman"/>
              <a:cs typeface="Times New Roman"/>
            </a:endParaRPr>
          </a:p>
          <a:p>
            <a:pPr>
              <a:lnSpc>
                <a:spcPct val="100000"/>
              </a:lnSpc>
              <a:spcBef>
                <a:spcPts val="5"/>
              </a:spcBef>
            </a:pPr>
            <a:endParaRPr sz="3250" dirty="0">
              <a:latin typeface="Times New Roman"/>
              <a:cs typeface="Times New Roman"/>
            </a:endParaRPr>
          </a:p>
          <a:p>
            <a:pPr marL="103505" marR="125095" indent="468630">
              <a:lnSpc>
                <a:spcPct val="100000"/>
              </a:lnSpc>
            </a:pPr>
            <a:r>
              <a:rPr sz="2850" b="1" spc="-65" dirty="0">
                <a:solidFill>
                  <a:srgbClr val="FFFFFF"/>
                </a:solidFill>
                <a:latin typeface="Verdana"/>
                <a:cs typeface="Verdana"/>
              </a:rPr>
              <a:t>Catálogo  </a:t>
            </a:r>
            <a:r>
              <a:rPr sz="2850" b="1" spc="-35" dirty="0">
                <a:solidFill>
                  <a:srgbClr val="FFFFFF"/>
                </a:solidFill>
                <a:latin typeface="Verdana"/>
                <a:cs typeface="Verdana"/>
              </a:rPr>
              <a:t>de</a:t>
            </a:r>
            <a:r>
              <a:rPr sz="2850" b="1" spc="-190" dirty="0">
                <a:solidFill>
                  <a:srgbClr val="FFFFFF"/>
                </a:solidFill>
                <a:latin typeface="Verdana"/>
                <a:cs typeface="Verdana"/>
              </a:rPr>
              <a:t> </a:t>
            </a:r>
            <a:r>
              <a:rPr sz="2850" b="1" spc="-65" dirty="0">
                <a:solidFill>
                  <a:srgbClr val="FFFFFF"/>
                </a:solidFill>
                <a:latin typeface="Verdana"/>
                <a:cs typeface="Verdana"/>
              </a:rPr>
              <a:t>soluciones</a:t>
            </a:r>
            <a:endParaRPr sz="2850" dirty="0">
              <a:latin typeface="Verdana"/>
              <a:cs typeface="Verdana"/>
            </a:endParaRPr>
          </a:p>
        </p:txBody>
      </p:sp>
    </p:spTree>
    <p:extLst>
      <p:ext uri="{BB962C8B-B14F-4D97-AF65-F5344CB8AC3E}">
        <p14:creationId xmlns:p14="http://schemas.microsoft.com/office/powerpoint/2010/main" val="38210128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SP">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7FDC0756-6213-9948-989B-23C09D17C7E8}"/>
              </a:ext>
            </a:extLst>
          </p:cNvPr>
          <p:cNvSpPr txBox="1"/>
          <p:nvPr userDrawn="1"/>
        </p:nvSpPr>
        <p:spPr>
          <a:xfrm>
            <a:off x="6400800" y="1718137"/>
            <a:ext cx="2742565" cy="39116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C82026"/>
                </a:solidFill>
                <a:latin typeface="Verdana"/>
                <a:cs typeface="Verdana"/>
              </a:rPr>
              <a:t>VENTA </a:t>
            </a:r>
            <a:r>
              <a:rPr sz="1200" b="1" spc="-5" dirty="0">
                <a:solidFill>
                  <a:srgbClr val="C82026"/>
                </a:solidFill>
                <a:latin typeface="Verdana"/>
                <a:cs typeface="Verdana"/>
              </a:rPr>
              <a:t>DE SUSCRIPCIONES</a:t>
            </a:r>
            <a:r>
              <a:rPr sz="1200" b="1" spc="-90" dirty="0">
                <a:solidFill>
                  <a:srgbClr val="C82026"/>
                </a:solidFill>
                <a:latin typeface="Verdana"/>
                <a:cs typeface="Verdana"/>
              </a:rPr>
              <a:t> </a:t>
            </a:r>
            <a:r>
              <a:rPr sz="1200" b="1" dirty="0">
                <a:solidFill>
                  <a:srgbClr val="C82026"/>
                </a:solidFill>
                <a:latin typeface="Verdana"/>
                <a:cs typeface="Verdana"/>
              </a:rPr>
              <a:t>CSP</a:t>
            </a:r>
            <a:endParaRPr sz="1200" dirty="0">
              <a:latin typeface="Verdana"/>
              <a:cs typeface="Verdana"/>
            </a:endParaRPr>
          </a:p>
          <a:p>
            <a:pPr marL="12700">
              <a:lnSpc>
                <a:spcPct val="100000"/>
              </a:lnSpc>
            </a:pPr>
            <a:r>
              <a:rPr sz="1200" spc="-5" dirty="0">
                <a:solidFill>
                  <a:srgbClr val="C82026"/>
                </a:solidFill>
                <a:latin typeface="Verdana"/>
                <a:cs typeface="Verdana"/>
              </a:rPr>
              <a:t>(Cloud </a:t>
            </a:r>
            <a:r>
              <a:rPr sz="1200" dirty="0">
                <a:solidFill>
                  <a:srgbClr val="C82026"/>
                </a:solidFill>
                <a:latin typeface="Verdana"/>
                <a:cs typeface="Verdana"/>
              </a:rPr>
              <a:t>Service</a:t>
            </a:r>
            <a:r>
              <a:rPr sz="1200" spc="-70" dirty="0">
                <a:solidFill>
                  <a:srgbClr val="C82026"/>
                </a:solidFill>
                <a:latin typeface="Verdana"/>
                <a:cs typeface="Verdana"/>
              </a:rPr>
              <a:t> </a:t>
            </a:r>
            <a:r>
              <a:rPr sz="1200" spc="-5" dirty="0">
                <a:solidFill>
                  <a:srgbClr val="C82026"/>
                </a:solidFill>
                <a:latin typeface="Verdana"/>
                <a:cs typeface="Verdana"/>
              </a:rPr>
              <a:t>Provider)</a:t>
            </a:r>
            <a:endParaRPr sz="1200" dirty="0">
              <a:latin typeface="Verdana"/>
              <a:cs typeface="Verdana"/>
            </a:endParaRPr>
          </a:p>
        </p:txBody>
      </p:sp>
      <p:sp>
        <p:nvSpPr>
          <p:cNvPr id="11" name="object 5">
            <a:extLst>
              <a:ext uri="{FF2B5EF4-FFF2-40B4-BE49-F238E27FC236}">
                <a16:creationId xmlns:a16="http://schemas.microsoft.com/office/drawing/2014/main" id="{C62D62FE-D7C6-2D4E-88DA-D02DA54D35D9}"/>
              </a:ext>
            </a:extLst>
          </p:cNvPr>
          <p:cNvSpPr txBox="1"/>
          <p:nvPr userDrawn="1"/>
        </p:nvSpPr>
        <p:spPr>
          <a:xfrm>
            <a:off x="6400800" y="2266777"/>
            <a:ext cx="5086350" cy="1872307"/>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1200" dirty="0">
                <a:latin typeface="Verdana"/>
                <a:cs typeface="Verdana"/>
              </a:rPr>
              <a:t>Distinguiéndonos como una compañía con una capacidad</a:t>
            </a:r>
            <a:r>
              <a:rPr sz="1200" spc="-100" dirty="0">
                <a:latin typeface="Verdana"/>
                <a:cs typeface="Verdana"/>
              </a:rPr>
              <a:t> </a:t>
            </a:r>
            <a:r>
              <a:rPr sz="1200" dirty="0">
                <a:latin typeface="Verdana"/>
                <a:cs typeface="Verdana"/>
              </a:rPr>
              <a:t>360º</a:t>
            </a:r>
          </a:p>
          <a:p>
            <a:pPr marL="241300" marR="5080" indent="-228600">
              <a:lnSpc>
                <a:spcPct val="100000"/>
              </a:lnSpc>
              <a:buChar char="•"/>
              <a:tabLst>
                <a:tab pos="240665" algn="l"/>
                <a:tab pos="241300" algn="l"/>
              </a:tabLst>
            </a:pPr>
            <a:r>
              <a:rPr sz="1200" spc="-15" dirty="0">
                <a:latin typeface="Verdana"/>
                <a:cs typeface="Verdana"/>
              </a:rPr>
              <a:t>Para </a:t>
            </a:r>
            <a:r>
              <a:rPr sz="1200" spc="-30" dirty="0">
                <a:latin typeface="Verdana"/>
                <a:cs typeface="Verdana"/>
              </a:rPr>
              <a:t>vender, </a:t>
            </a:r>
            <a:r>
              <a:rPr sz="1200" spc="-20" dirty="0">
                <a:latin typeface="Verdana"/>
                <a:cs typeface="Verdana"/>
              </a:rPr>
              <a:t>provisionar, configurar, </a:t>
            </a:r>
            <a:r>
              <a:rPr sz="1200" spc="-5" dirty="0">
                <a:latin typeface="Verdana"/>
                <a:cs typeface="Verdana"/>
              </a:rPr>
              <a:t>gestionar </a:t>
            </a:r>
            <a:r>
              <a:rPr sz="1200" dirty="0">
                <a:latin typeface="Verdana"/>
                <a:cs typeface="Verdana"/>
              </a:rPr>
              <a:t>y </a:t>
            </a:r>
            <a:r>
              <a:rPr sz="1200" spc="-5" dirty="0">
                <a:latin typeface="Verdana"/>
                <a:cs typeface="Verdana"/>
              </a:rPr>
              <a:t>dar </a:t>
            </a:r>
            <a:r>
              <a:rPr sz="1200" dirty="0">
                <a:latin typeface="Verdana"/>
                <a:cs typeface="Verdana"/>
              </a:rPr>
              <a:t>soporte en  </a:t>
            </a:r>
            <a:r>
              <a:rPr sz="1200" spc="-5" dirty="0">
                <a:latin typeface="Verdana"/>
                <a:cs typeface="Verdana"/>
              </a:rPr>
              <a:t>torno </a:t>
            </a:r>
            <a:r>
              <a:rPr sz="1200" dirty="0">
                <a:latin typeface="Verdana"/>
                <a:cs typeface="Verdana"/>
              </a:rPr>
              <a:t>a </a:t>
            </a:r>
            <a:r>
              <a:rPr sz="1200" spc="-5" dirty="0">
                <a:latin typeface="Verdana"/>
                <a:cs typeface="Verdana"/>
              </a:rPr>
              <a:t>las </a:t>
            </a:r>
            <a:r>
              <a:rPr sz="1200" dirty="0">
                <a:latin typeface="Verdana"/>
                <a:cs typeface="Verdana"/>
              </a:rPr>
              <a:t>soluciones en </a:t>
            </a:r>
            <a:r>
              <a:rPr sz="1200" spc="-5" dirty="0">
                <a:latin typeface="Verdana"/>
                <a:cs typeface="Verdana"/>
              </a:rPr>
              <a:t>la </a:t>
            </a:r>
            <a:r>
              <a:rPr sz="1200" dirty="0">
                <a:latin typeface="Verdana"/>
                <a:cs typeface="Verdana"/>
              </a:rPr>
              <a:t>nube </a:t>
            </a:r>
            <a:r>
              <a:rPr sz="1200" spc="-5" dirty="0">
                <a:latin typeface="Verdana"/>
                <a:cs typeface="Verdana"/>
              </a:rPr>
              <a:t>de</a:t>
            </a:r>
            <a:r>
              <a:rPr sz="1200" spc="-75" dirty="0">
                <a:latin typeface="Verdana"/>
                <a:cs typeface="Verdana"/>
              </a:rPr>
              <a:t> </a:t>
            </a:r>
            <a:r>
              <a:rPr sz="1200" dirty="0">
                <a:latin typeface="Verdana"/>
                <a:cs typeface="Verdana"/>
              </a:rPr>
              <a:t>Microsoft.</a:t>
            </a:r>
          </a:p>
          <a:p>
            <a:pPr marL="241300" indent="-228600">
              <a:lnSpc>
                <a:spcPct val="100000"/>
              </a:lnSpc>
              <a:buChar char="•"/>
              <a:tabLst>
                <a:tab pos="240665" algn="l"/>
                <a:tab pos="241300" algn="l"/>
              </a:tabLst>
            </a:pPr>
            <a:r>
              <a:rPr sz="1200" spc="-30" dirty="0">
                <a:latin typeface="Verdana"/>
                <a:cs typeface="Verdana"/>
              </a:rPr>
              <a:t>Tanto </a:t>
            </a:r>
            <a:r>
              <a:rPr sz="1200" dirty="0">
                <a:latin typeface="Verdana"/>
                <a:cs typeface="Verdana"/>
              </a:rPr>
              <a:t>en soluciones IaaS como </a:t>
            </a:r>
            <a:r>
              <a:rPr sz="1200" spc="-10" dirty="0">
                <a:latin typeface="Verdana"/>
                <a:cs typeface="Verdana"/>
              </a:rPr>
              <a:t>PaaS </a:t>
            </a:r>
            <a:r>
              <a:rPr sz="1200" dirty="0">
                <a:latin typeface="Verdana"/>
                <a:cs typeface="Verdana"/>
              </a:rPr>
              <a:t>y</a:t>
            </a:r>
            <a:r>
              <a:rPr sz="1200" spc="-50" dirty="0">
                <a:latin typeface="Verdana"/>
                <a:cs typeface="Verdana"/>
              </a:rPr>
              <a:t> </a:t>
            </a:r>
            <a:r>
              <a:rPr sz="1200" spc="-5" dirty="0">
                <a:latin typeface="Verdana"/>
                <a:cs typeface="Verdana"/>
              </a:rPr>
              <a:t>SaaS.</a:t>
            </a:r>
            <a:endParaRPr lang="es-ES" sz="1200" spc="-5" dirty="0">
              <a:latin typeface="Verdana"/>
              <a:cs typeface="Verdana"/>
            </a:endParaRPr>
          </a:p>
          <a:p>
            <a:pPr marL="241300" indent="-228600">
              <a:lnSpc>
                <a:spcPct val="100000"/>
              </a:lnSpc>
              <a:buChar char="•"/>
              <a:tabLst>
                <a:tab pos="240665" algn="l"/>
                <a:tab pos="241300" algn="l"/>
              </a:tabLst>
            </a:pPr>
            <a:endParaRPr lang="es-ES" sz="1200" spc="-5" dirty="0">
              <a:latin typeface="Verdana"/>
              <a:cs typeface="Verdana"/>
            </a:endParaRPr>
          </a:p>
          <a:p>
            <a:pPr marL="241300" indent="-228600">
              <a:buFontTx/>
              <a:buChar char="•"/>
              <a:tabLst>
                <a:tab pos="240665" algn="l"/>
                <a:tab pos="241300" algn="l"/>
              </a:tabLst>
            </a:pPr>
            <a:r>
              <a:rPr lang="es-ES" sz="1200" b="1" spc="-5" dirty="0">
                <a:solidFill>
                  <a:srgbClr val="C82026"/>
                </a:solidFill>
                <a:latin typeface="Verdana"/>
                <a:cs typeface="Verdana"/>
              </a:rPr>
              <a:t>SERVICIO DE SOPORTE </a:t>
            </a:r>
            <a:r>
              <a:rPr lang="es-ES" sz="1200" b="1" dirty="0">
                <a:solidFill>
                  <a:srgbClr val="C82026"/>
                </a:solidFill>
                <a:latin typeface="Verdana"/>
                <a:cs typeface="Verdana"/>
              </a:rPr>
              <a:t>INTEGRAL </a:t>
            </a:r>
            <a:r>
              <a:rPr lang="es-ES" sz="1200" dirty="0">
                <a:latin typeface="Verdana"/>
                <a:cs typeface="Verdana"/>
              </a:rPr>
              <a:t>sobre </a:t>
            </a:r>
            <a:r>
              <a:rPr lang="es-ES" sz="1200" spc="-5" dirty="0">
                <a:latin typeface="Verdana"/>
                <a:cs typeface="Verdana"/>
              </a:rPr>
              <a:t>las </a:t>
            </a:r>
            <a:r>
              <a:rPr lang="es-ES" sz="1200" dirty="0">
                <a:latin typeface="Verdana"/>
                <a:cs typeface="Verdana"/>
              </a:rPr>
              <a:t>soluciones  </a:t>
            </a:r>
            <a:r>
              <a:rPr lang="es-ES" sz="1200" spc="-5" dirty="0">
                <a:latin typeface="Verdana"/>
                <a:cs typeface="Verdana"/>
              </a:rPr>
              <a:t>Cloud desplegadas: </a:t>
            </a:r>
            <a:r>
              <a:rPr lang="es-ES" sz="1200" spc="-10" dirty="0">
                <a:latin typeface="Verdana"/>
                <a:cs typeface="Verdana"/>
              </a:rPr>
              <a:t>preventivo, </a:t>
            </a:r>
            <a:r>
              <a:rPr lang="es-ES" sz="1200" spc="-5" dirty="0">
                <a:latin typeface="Verdana"/>
                <a:cs typeface="Verdana"/>
              </a:rPr>
              <a:t>correctivo, evolutivo,  workshops de </a:t>
            </a:r>
            <a:r>
              <a:rPr lang="es-ES" sz="1200" dirty="0">
                <a:latin typeface="Verdana"/>
                <a:cs typeface="Verdana"/>
              </a:rPr>
              <a:t>actualización y </a:t>
            </a:r>
            <a:r>
              <a:rPr lang="es-ES" sz="1200" spc="-5" dirty="0">
                <a:latin typeface="Verdana"/>
                <a:cs typeface="Verdana"/>
              </a:rPr>
              <a:t>gestión del conocimiento, </a:t>
            </a:r>
            <a:r>
              <a:rPr lang="es-ES" sz="1200" dirty="0">
                <a:latin typeface="Verdana"/>
                <a:cs typeface="Verdana"/>
              </a:rPr>
              <a:t>y  </a:t>
            </a:r>
            <a:r>
              <a:rPr lang="es-ES" sz="1200" spc="-5" dirty="0">
                <a:latin typeface="Verdana"/>
                <a:cs typeface="Verdana"/>
              </a:rPr>
              <a:t>gestión global del</a:t>
            </a:r>
            <a:r>
              <a:rPr lang="es-ES" sz="1200" spc="-45" dirty="0">
                <a:latin typeface="Verdana"/>
                <a:cs typeface="Verdana"/>
              </a:rPr>
              <a:t> </a:t>
            </a:r>
            <a:r>
              <a:rPr lang="es-ES" sz="1200" spc="-5" dirty="0">
                <a:latin typeface="Verdana"/>
                <a:cs typeface="Verdana"/>
              </a:rPr>
              <a:t>servicio.</a:t>
            </a:r>
            <a:endParaRPr lang="es-ES" sz="1200" dirty="0">
              <a:latin typeface="Verdana"/>
              <a:cs typeface="Verdana"/>
            </a:endParaRPr>
          </a:p>
          <a:p>
            <a:pPr marL="241300" indent="-228600">
              <a:lnSpc>
                <a:spcPct val="100000"/>
              </a:lnSpc>
              <a:buChar char="•"/>
              <a:tabLst>
                <a:tab pos="240665" algn="l"/>
                <a:tab pos="241300" algn="l"/>
              </a:tabLst>
            </a:pPr>
            <a:endParaRPr sz="1200" dirty="0">
              <a:latin typeface="Verdana"/>
              <a:cs typeface="Verdana"/>
            </a:endParaRPr>
          </a:p>
        </p:txBody>
      </p:sp>
      <p:sp>
        <p:nvSpPr>
          <p:cNvPr id="6" name="object 3">
            <a:extLst>
              <a:ext uri="{FF2B5EF4-FFF2-40B4-BE49-F238E27FC236}">
                <a16:creationId xmlns:a16="http://schemas.microsoft.com/office/drawing/2014/main" id="{DB36D622-CE18-5E40-BB99-60C717B97611}"/>
              </a:ext>
            </a:extLst>
          </p:cNvPr>
          <p:cNvSpPr txBox="1"/>
          <p:nvPr userDrawn="1"/>
        </p:nvSpPr>
        <p:spPr>
          <a:xfrm>
            <a:off x="1402778" y="1968969"/>
            <a:ext cx="2920365" cy="2676245"/>
          </a:xfrm>
          <a:prstGeom prst="rect">
            <a:avLst/>
          </a:prstGeom>
          <a:noFill/>
          <a:ln w="21005">
            <a:solidFill>
              <a:schemeClr val="bg1"/>
            </a:solidFill>
          </a:ln>
        </p:spPr>
        <p:txBody>
          <a:bodyPr vert="horz" wrap="square" lIns="0" tIns="5715" rIns="0" bIns="0" rtlCol="0">
            <a:spAutoFit/>
          </a:bodyPr>
          <a:lstStyle/>
          <a:p>
            <a:pPr>
              <a:lnSpc>
                <a:spcPct val="100000"/>
              </a:lnSpc>
              <a:spcBef>
                <a:spcPts val="45"/>
              </a:spcBef>
            </a:pPr>
            <a:endParaRPr sz="4050" dirty="0">
              <a:latin typeface="Times New Roman"/>
              <a:cs typeface="Times New Roman"/>
            </a:endParaRPr>
          </a:p>
          <a:p>
            <a:pPr marR="52069" algn="ctr">
              <a:lnSpc>
                <a:spcPct val="100000"/>
              </a:lnSpc>
            </a:pPr>
            <a:r>
              <a:rPr sz="2650" b="1" spc="10" dirty="0">
                <a:solidFill>
                  <a:schemeClr val="bg1"/>
                </a:solidFill>
                <a:latin typeface="Verdana"/>
                <a:cs typeface="Verdana"/>
              </a:rPr>
              <a:t>CSP</a:t>
            </a:r>
            <a:endParaRPr sz="2650" dirty="0">
              <a:solidFill>
                <a:schemeClr val="bg1"/>
              </a:solidFill>
              <a:latin typeface="Verdana"/>
              <a:cs typeface="Verdana"/>
            </a:endParaRPr>
          </a:p>
          <a:p>
            <a:pPr marL="107314" marR="161925" algn="ctr">
              <a:lnSpc>
                <a:spcPct val="100800"/>
              </a:lnSpc>
            </a:pPr>
            <a:r>
              <a:rPr sz="2650" b="1" spc="0" dirty="0">
                <a:solidFill>
                  <a:schemeClr val="bg1"/>
                </a:solidFill>
                <a:latin typeface="Verdana"/>
                <a:cs typeface="Verdana"/>
              </a:rPr>
              <a:t>Suscripciones  Azure</a:t>
            </a:r>
            <a:endParaRPr sz="2650" dirty="0">
              <a:solidFill>
                <a:schemeClr val="bg1"/>
              </a:solidFill>
              <a:latin typeface="Verdana"/>
              <a:cs typeface="Verdana"/>
            </a:endParaRPr>
          </a:p>
          <a:p>
            <a:pPr marR="52705" algn="ctr">
              <a:lnSpc>
                <a:spcPct val="100000"/>
              </a:lnSpc>
              <a:spcBef>
                <a:spcPts val="25"/>
              </a:spcBef>
            </a:pPr>
            <a:r>
              <a:rPr sz="2650" b="1" spc="5" dirty="0">
                <a:solidFill>
                  <a:schemeClr val="bg1"/>
                </a:solidFill>
                <a:latin typeface="Verdana"/>
                <a:cs typeface="Verdana"/>
              </a:rPr>
              <a:t>y </a:t>
            </a:r>
            <a:r>
              <a:rPr sz="2650" b="1" spc="-10" dirty="0">
                <a:solidFill>
                  <a:schemeClr val="bg1"/>
                </a:solidFill>
                <a:latin typeface="Verdana"/>
                <a:cs typeface="Verdana"/>
              </a:rPr>
              <a:t>Office</a:t>
            </a:r>
            <a:r>
              <a:rPr sz="2650" b="1" spc="-85" dirty="0">
                <a:solidFill>
                  <a:schemeClr val="bg1"/>
                </a:solidFill>
                <a:latin typeface="Verdana"/>
                <a:cs typeface="Verdana"/>
              </a:rPr>
              <a:t> </a:t>
            </a:r>
            <a:r>
              <a:rPr sz="2650" b="1" spc="10" dirty="0">
                <a:solidFill>
                  <a:schemeClr val="bg1"/>
                </a:solidFill>
                <a:latin typeface="Verdana"/>
                <a:cs typeface="Verdana"/>
              </a:rPr>
              <a:t>365</a:t>
            </a:r>
            <a:endParaRPr lang="es-ES" sz="2400" b="1" spc="10" dirty="0">
              <a:solidFill>
                <a:schemeClr val="bg1"/>
              </a:solidFill>
              <a:latin typeface="Verdana"/>
              <a:cs typeface="Verdana"/>
            </a:endParaRPr>
          </a:p>
          <a:p>
            <a:pPr marR="52705" algn="ctr">
              <a:lnSpc>
                <a:spcPct val="100000"/>
              </a:lnSpc>
              <a:spcBef>
                <a:spcPts val="25"/>
              </a:spcBef>
            </a:pPr>
            <a:endParaRPr sz="2650" dirty="0">
              <a:solidFill>
                <a:schemeClr val="bg1"/>
              </a:solidFill>
              <a:latin typeface="Verdana"/>
              <a:cs typeface="Verdana"/>
            </a:endParaRPr>
          </a:p>
        </p:txBody>
      </p:sp>
    </p:spTree>
    <p:extLst>
      <p:ext uri="{BB962C8B-B14F-4D97-AF65-F5344CB8AC3E}">
        <p14:creationId xmlns:p14="http://schemas.microsoft.com/office/powerpoint/2010/main" val="30832991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zure">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630C0FD-3A9B-CC4F-AD9E-E8C05440F69A}"/>
              </a:ext>
            </a:extLst>
          </p:cNvPr>
          <p:cNvSpPr/>
          <p:nvPr userDrawn="1"/>
        </p:nvSpPr>
        <p:spPr>
          <a:xfrm>
            <a:off x="457200" y="324651"/>
            <a:ext cx="2471402" cy="1144167"/>
          </a:xfrm>
          <a:prstGeom prst="rect">
            <a:avLst/>
          </a:prstGeom>
          <a:blipFill>
            <a:blip r:embed="rId2"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464414A6-8C64-7040-83F5-5923CFF5E744}"/>
              </a:ext>
            </a:extLst>
          </p:cNvPr>
          <p:cNvSpPr/>
          <p:nvPr userDrawn="1"/>
        </p:nvSpPr>
        <p:spPr>
          <a:xfrm>
            <a:off x="3817505" y="830347"/>
            <a:ext cx="1533778" cy="980620"/>
          </a:xfrm>
          <a:prstGeom prst="rect">
            <a:avLst/>
          </a:prstGeom>
          <a:blipFill>
            <a:blip r:embed="rId3" cstate="print"/>
            <a:stretch>
              <a:fillRect/>
            </a:stretch>
          </a:blipFill>
        </p:spPr>
        <p:txBody>
          <a:bodyPr wrap="square" lIns="0" tIns="0" rIns="0" bIns="0" rtlCol="0"/>
          <a:lstStyle/>
          <a:p>
            <a:endParaRPr/>
          </a:p>
        </p:txBody>
      </p:sp>
      <p:sp>
        <p:nvSpPr>
          <p:cNvPr id="5" name="object 6">
            <a:extLst>
              <a:ext uri="{FF2B5EF4-FFF2-40B4-BE49-F238E27FC236}">
                <a16:creationId xmlns:a16="http://schemas.microsoft.com/office/drawing/2014/main" id="{7C7534D8-3ACA-964A-9ECA-9D8A9712ABF8}"/>
              </a:ext>
            </a:extLst>
          </p:cNvPr>
          <p:cNvSpPr/>
          <p:nvPr userDrawn="1"/>
        </p:nvSpPr>
        <p:spPr>
          <a:xfrm>
            <a:off x="5556635" y="1006356"/>
            <a:ext cx="1475121" cy="628602"/>
          </a:xfrm>
          <a:prstGeom prst="rect">
            <a:avLst/>
          </a:prstGeom>
          <a:blipFill>
            <a:blip r:embed="rId4" cstate="print"/>
            <a:stretch>
              <a:fillRect/>
            </a:stretch>
          </a:blipFill>
        </p:spPr>
        <p:txBody>
          <a:bodyPr wrap="square" lIns="0" tIns="0" rIns="0" bIns="0" rtlCol="0"/>
          <a:lstStyle/>
          <a:p>
            <a:endParaRPr/>
          </a:p>
        </p:txBody>
      </p:sp>
      <p:sp>
        <p:nvSpPr>
          <p:cNvPr id="6" name="object 7">
            <a:extLst>
              <a:ext uri="{FF2B5EF4-FFF2-40B4-BE49-F238E27FC236}">
                <a16:creationId xmlns:a16="http://schemas.microsoft.com/office/drawing/2014/main" id="{2E573011-2B72-3D4B-840D-05449F90E7B8}"/>
              </a:ext>
            </a:extLst>
          </p:cNvPr>
          <p:cNvSpPr/>
          <p:nvPr userDrawn="1"/>
        </p:nvSpPr>
        <p:spPr>
          <a:xfrm>
            <a:off x="7237100" y="1106933"/>
            <a:ext cx="2204300" cy="427449"/>
          </a:xfrm>
          <a:prstGeom prst="rect">
            <a:avLst/>
          </a:prstGeom>
          <a:blipFill>
            <a:blip r:embed="rId5"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37F950B0-B755-134F-A23D-F289DBD01926}"/>
              </a:ext>
            </a:extLst>
          </p:cNvPr>
          <p:cNvSpPr/>
          <p:nvPr userDrawn="1"/>
        </p:nvSpPr>
        <p:spPr>
          <a:xfrm>
            <a:off x="9646744" y="1085980"/>
            <a:ext cx="1491884" cy="469356"/>
          </a:xfrm>
          <a:prstGeom prst="rect">
            <a:avLst/>
          </a:prstGeom>
          <a:blipFill>
            <a:blip r:embed="rId6" cstate="print"/>
            <a:stretch>
              <a:fillRect/>
            </a:stretch>
          </a:blipFill>
        </p:spPr>
        <p:txBody>
          <a:bodyPr wrap="square" lIns="0" tIns="0" rIns="0" bIns="0" rtlCol="0"/>
          <a:lstStyle/>
          <a:p>
            <a:endParaRPr/>
          </a:p>
        </p:txBody>
      </p:sp>
      <p:sp>
        <p:nvSpPr>
          <p:cNvPr id="8" name="object 9">
            <a:extLst>
              <a:ext uri="{FF2B5EF4-FFF2-40B4-BE49-F238E27FC236}">
                <a16:creationId xmlns:a16="http://schemas.microsoft.com/office/drawing/2014/main" id="{31AEA32C-BA06-044E-A5DC-A0E4BD7EEE3E}"/>
              </a:ext>
            </a:extLst>
          </p:cNvPr>
          <p:cNvSpPr/>
          <p:nvPr userDrawn="1"/>
        </p:nvSpPr>
        <p:spPr>
          <a:xfrm>
            <a:off x="4010177" y="2263609"/>
            <a:ext cx="1349387" cy="444212"/>
          </a:xfrm>
          <a:prstGeom prst="rect">
            <a:avLst/>
          </a:prstGeom>
          <a:blipFill>
            <a:blip r:embed="rId7" cstate="print"/>
            <a:stretch>
              <a:fillRect/>
            </a:stretch>
          </a:blipFill>
        </p:spPr>
        <p:txBody>
          <a:bodyPr wrap="square" lIns="0" tIns="0" rIns="0" bIns="0" rtlCol="0"/>
          <a:lstStyle/>
          <a:p>
            <a:endParaRPr/>
          </a:p>
        </p:txBody>
      </p:sp>
      <p:sp>
        <p:nvSpPr>
          <p:cNvPr id="9" name="object 10">
            <a:extLst>
              <a:ext uri="{FF2B5EF4-FFF2-40B4-BE49-F238E27FC236}">
                <a16:creationId xmlns:a16="http://schemas.microsoft.com/office/drawing/2014/main" id="{BBB7F06F-2FA4-DB4B-A552-76A692E50DD0}"/>
              </a:ext>
            </a:extLst>
          </p:cNvPr>
          <p:cNvSpPr/>
          <p:nvPr userDrawn="1"/>
        </p:nvSpPr>
        <p:spPr>
          <a:xfrm>
            <a:off x="5766169" y="2221712"/>
            <a:ext cx="528014" cy="528015"/>
          </a:xfrm>
          <a:prstGeom prst="rect">
            <a:avLst/>
          </a:prstGeom>
          <a:blipFill>
            <a:blip r:embed="rId8" cstate="print"/>
            <a:stretch>
              <a:fillRect/>
            </a:stretch>
          </a:blipFill>
        </p:spPr>
        <p:txBody>
          <a:bodyPr wrap="square" lIns="0" tIns="0" rIns="0" bIns="0" rtlCol="0"/>
          <a:lstStyle/>
          <a:p>
            <a:endParaRPr/>
          </a:p>
        </p:txBody>
      </p:sp>
      <p:sp>
        <p:nvSpPr>
          <p:cNvPr id="10" name="object 11">
            <a:extLst>
              <a:ext uri="{FF2B5EF4-FFF2-40B4-BE49-F238E27FC236}">
                <a16:creationId xmlns:a16="http://schemas.microsoft.com/office/drawing/2014/main" id="{27EEAD93-2CD6-1A40-BB81-04A45AFC3AEC}"/>
              </a:ext>
            </a:extLst>
          </p:cNvPr>
          <p:cNvSpPr/>
          <p:nvPr userDrawn="1"/>
        </p:nvSpPr>
        <p:spPr>
          <a:xfrm>
            <a:off x="6675548" y="2095982"/>
            <a:ext cx="712409" cy="779462"/>
          </a:xfrm>
          <a:prstGeom prst="rect">
            <a:avLst/>
          </a:prstGeom>
          <a:blipFill>
            <a:blip r:embed="rId9" cstate="print"/>
            <a:stretch>
              <a:fillRect/>
            </a:stretch>
          </a:blipFill>
        </p:spPr>
        <p:txBody>
          <a:bodyPr wrap="square" lIns="0" tIns="0" rIns="0" bIns="0" rtlCol="0"/>
          <a:lstStyle/>
          <a:p>
            <a:endParaRPr/>
          </a:p>
        </p:txBody>
      </p:sp>
      <p:sp>
        <p:nvSpPr>
          <p:cNvPr id="11" name="object 12">
            <a:extLst>
              <a:ext uri="{FF2B5EF4-FFF2-40B4-BE49-F238E27FC236}">
                <a16:creationId xmlns:a16="http://schemas.microsoft.com/office/drawing/2014/main" id="{F6F3B6B3-6FBB-6643-8D7C-2463141B476F}"/>
              </a:ext>
            </a:extLst>
          </p:cNvPr>
          <p:cNvSpPr/>
          <p:nvPr userDrawn="1"/>
        </p:nvSpPr>
        <p:spPr>
          <a:xfrm>
            <a:off x="7669962" y="2125319"/>
            <a:ext cx="1709799" cy="720794"/>
          </a:xfrm>
          <a:prstGeom prst="rect">
            <a:avLst/>
          </a:prstGeom>
          <a:blipFill>
            <a:blip r:embed="rId10" cstate="print"/>
            <a:stretch>
              <a:fillRect/>
            </a:stretch>
          </a:blipFill>
        </p:spPr>
        <p:txBody>
          <a:bodyPr wrap="square" lIns="0" tIns="0" rIns="0" bIns="0" rtlCol="0"/>
          <a:lstStyle/>
          <a:p>
            <a:endParaRPr/>
          </a:p>
        </p:txBody>
      </p:sp>
      <p:sp>
        <p:nvSpPr>
          <p:cNvPr id="12" name="object 13">
            <a:extLst>
              <a:ext uri="{FF2B5EF4-FFF2-40B4-BE49-F238E27FC236}">
                <a16:creationId xmlns:a16="http://schemas.microsoft.com/office/drawing/2014/main" id="{1D18AA4B-E38B-FA4D-8A0B-FBD913B49B0B}"/>
              </a:ext>
            </a:extLst>
          </p:cNvPr>
          <p:cNvSpPr/>
          <p:nvPr userDrawn="1"/>
        </p:nvSpPr>
        <p:spPr>
          <a:xfrm>
            <a:off x="9593643" y="2158841"/>
            <a:ext cx="1785232" cy="653747"/>
          </a:xfrm>
          <a:prstGeom prst="rect">
            <a:avLst/>
          </a:prstGeom>
          <a:blipFill>
            <a:blip r:embed="rId11" cstate="print"/>
            <a:stretch>
              <a:fillRect/>
            </a:stretch>
          </a:blipFill>
        </p:spPr>
        <p:txBody>
          <a:bodyPr wrap="square" lIns="0" tIns="0" rIns="0" bIns="0" rtlCol="0"/>
          <a:lstStyle/>
          <a:p>
            <a:endParaRPr/>
          </a:p>
        </p:txBody>
      </p:sp>
      <p:sp>
        <p:nvSpPr>
          <p:cNvPr id="13" name="object 14">
            <a:extLst>
              <a:ext uri="{FF2B5EF4-FFF2-40B4-BE49-F238E27FC236}">
                <a16:creationId xmlns:a16="http://schemas.microsoft.com/office/drawing/2014/main" id="{5F73CD70-D521-B743-845F-01F01B738672}"/>
              </a:ext>
            </a:extLst>
          </p:cNvPr>
          <p:cNvSpPr/>
          <p:nvPr userDrawn="1"/>
        </p:nvSpPr>
        <p:spPr>
          <a:xfrm>
            <a:off x="4010177" y="3279254"/>
            <a:ext cx="1248816" cy="460971"/>
          </a:xfrm>
          <a:prstGeom prst="rect">
            <a:avLst/>
          </a:prstGeom>
          <a:blipFill>
            <a:blip r:embed="rId12" cstate="print"/>
            <a:stretch>
              <a:fillRect/>
            </a:stretch>
          </a:blipFill>
        </p:spPr>
        <p:txBody>
          <a:bodyPr wrap="square" lIns="0" tIns="0" rIns="0" bIns="0" rtlCol="0"/>
          <a:lstStyle/>
          <a:p>
            <a:endParaRPr/>
          </a:p>
        </p:txBody>
      </p:sp>
      <p:sp>
        <p:nvSpPr>
          <p:cNvPr id="14" name="object 15">
            <a:extLst>
              <a:ext uri="{FF2B5EF4-FFF2-40B4-BE49-F238E27FC236}">
                <a16:creationId xmlns:a16="http://schemas.microsoft.com/office/drawing/2014/main" id="{8887141B-0103-574A-AF2F-F62138A13216}"/>
              </a:ext>
            </a:extLst>
          </p:cNvPr>
          <p:cNvSpPr/>
          <p:nvPr userDrawn="1"/>
        </p:nvSpPr>
        <p:spPr>
          <a:xfrm>
            <a:off x="5409889" y="3182873"/>
            <a:ext cx="1491884" cy="653737"/>
          </a:xfrm>
          <a:prstGeom prst="rect">
            <a:avLst/>
          </a:prstGeom>
          <a:blipFill>
            <a:blip r:embed="rId13" cstate="print"/>
            <a:stretch>
              <a:fillRect/>
            </a:stretch>
          </a:blipFill>
        </p:spPr>
        <p:txBody>
          <a:bodyPr wrap="square" lIns="0" tIns="0" rIns="0" bIns="0" rtlCol="0"/>
          <a:lstStyle/>
          <a:p>
            <a:endParaRPr/>
          </a:p>
        </p:txBody>
      </p:sp>
      <p:sp>
        <p:nvSpPr>
          <p:cNvPr id="15" name="object 16">
            <a:extLst>
              <a:ext uri="{FF2B5EF4-FFF2-40B4-BE49-F238E27FC236}">
                <a16:creationId xmlns:a16="http://schemas.microsoft.com/office/drawing/2014/main" id="{3584F31A-E749-1F40-BFC7-81CBCFA526F3}"/>
              </a:ext>
            </a:extLst>
          </p:cNvPr>
          <p:cNvSpPr/>
          <p:nvPr userDrawn="1"/>
        </p:nvSpPr>
        <p:spPr>
          <a:xfrm>
            <a:off x="7052665" y="3107435"/>
            <a:ext cx="1424825" cy="804608"/>
          </a:xfrm>
          <a:prstGeom prst="rect">
            <a:avLst/>
          </a:prstGeom>
          <a:blipFill>
            <a:blip r:embed="rId14" cstate="print"/>
            <a:stretch>
              <a:fillRect/>
            </a:stretch>
          </a:blipFill>
        </p:spPr>
        <p:txBody>
          <a:bodyPr wrap="square" lIns="0" tIns="0" rIns="0" bIns="0" rtlCol="0"/>
          <a:lstStyle/>
          <a:p>
            <a:endParaRPr/>
          </a:p>
        </p:txBody>
      </p:sp>
      <p:sp>
        <p:nvSpPr>
          <p:cNvPr id="16" name="object 17">
            <a:extLst>
              <a:ext uri="{FF2B5EF4-FFF2-40B4-BE49-F238E27FC236}">
                <a16:creationId xmlns:a16="http://schemas.microsoft.com/office/drawing/2014/main" id="{F4A060E0-2901-1F4F-AB9B-17B0218B0950}"/>
              </a:ext>
            </a:extLst>
          </p:cNvPr>
          <p:cNvSpPr/>
          <p:nvPr userDrawn="1"/>
        </p:nvSpPr>
        <p:spPr>
          <a:xfrm>
            <a:off x="8628384" y="3040381"/>
            <a:ext cx="1139866" cy="938713"/>
          </a:xfrm>
          <a:prstGeom prst="rect">
            <a:avLst/>
          </a:prstGeom>
          <a:blipFill>
            <a:blip r:embed="rId15" cstate="print"/>
            <a:stretch>
              <a:fillRect/>
            </a:stretch>
          </a:blipFill>
        </p:spPr>
        <p:txBody>
          <a:bodyPr wrap="square" lIns="0" tIns="0" rIns="0" bIns="0" rtlCol="0"/>
          <a:lstStyle/>
          <a:p>
            <a:endParaRPr/>
          </a:p>
        </p:txBody>
      </p:sp>
      <p:sp>
        <p:nvSpPr>
          <p:cNvPr id="17" name="object 18">
            <a:extLst>
              <a:ext uri="{FF2B5EF4-FFF2-40B4-BE49-F238E27FC236}">
                <a16:creationId xmlns:a16="http://schemas.microsoft.com/office/drawing/2014/main" id="{7C31DF67-415D-264E-964C-63554C1F1FC5}"/>
              </a:ext>
            </a:extLst>
          </p:cNvPr>
          <p:cNvSpPr/>
          <p:nvPr userDrawn="1"/>
        </p:nvSpPr>
        <p:spPr>
          <a:xfrm>
            <a:off x="9919139" y="3325348"/>
            <a:ext cx="1743321" cy="368776"/>
          </a:xfrm>
          <a:prstGeom prst="rect">
            <a:avLst/>
          </a:prstGeom>
          <a:blipFill>
            <a:blip r:embed="rId16"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5C1234EF-4F52-2D4D-8B94-21270F9FBDCB}"/>
              </a:ext>
            </a:extLst>
          </p:cNvPr>
          <p:cNvSpPr/>
          <p:nvPr userDrawn="1"/>
        </p:nvSpPr>
        <p:spPr>
          <a:xfrm>
            <a:off x="4047814" y="4277919"/>
            <a:ext cx="670509" cy="670508"/>
          </a:xfrm>
          <a:prstGeom prst="rect">
            <a:avLst/>
          </a:prstGeom>
          <a:blipFill>
            <a:blip r:embed="rId17" cstate="print"/>
            <a:stretch>
              <a:fillRect/>
            </a:stretch>
          </a:blipFill>
        </p:spPr>
        <p:txBody>
          <a:bodyPr wrap="square" lIns="0" tIns="0" rIns="0" bIns="0" rtlCol="0"/>
          <a:lstStyle/>
          <a:p>
            <a:endParaRPr/>
          </a:p>
        </p:txBody>
      </p:sp>
      <p:sp>
        <p:nvSpPr>
          <p:cNvPr id="19" name="object 20">
            <a:extLst>
              <a:ext uri="{FF2B5EF4-FFF2-40B4-BE49-F238E27FC236}">
                <a16:creationId xmlns:a16="http://schemas.microsoft.com/office/drawing/2014/main" id="{CB33B920-ED2B-394F-906D-A081F71B476E}"/>
              </a:ext>
            </a:extLst>
          </p:cNvPr>
          <p:cNvSpPr/>
          <p:nvPr userDrawn="1"/>
        </p:nvSpPr>
        <p:spPr>
          <a:xfrm>
            <a:off x="4961559" y="4303064"/>
            <a:ext cx="1190152" cy="620220"/>
          </a:xfrm>
          <a:prstGeom prst="rect">
            <a:avLst/>
          </a:prstGeom>
          <a:blipFill>
            <a:blip r:embed="rId18" cstate="print"/>
            <a:stretch>
              <a:fillRect/>
            </a:stretch>
          </a:blipFill>
        </p:spPr>
        <p:txBody>
          <a:bodyPr wrap="square" lIns="0" tIns="0" rIns="0" bIns="0" rtlCol="0"/>
          <a:lstStyle/>
          <a:p>
            <a:endParaRPr/>
          </a:p>
        </p:txBody>
      </p:sp>
      <p:sp>
        <p:nvSpPr>
          <p:cNvPr id="20" name="object 21">
            <a:extLst>
              <a:ext uri="{FF2B5EF4-FFF2-40B4-BE49-F238E27FC236}">
                <a16:creationId xmlns:a16="http://schemas.microsoft.com/office/drawing/2014/main" id="{3F19DC0D-D86F-8144-95C8-B7D313B6668F}"/>
              </a:ext>
            </a:extLst>
          </p:cNvPr>
          <p:cNvSpPr/>
          <p:nvPr userDrawn="1"/>
        </p:nvSpPr>
        <p:spPr>
          <a:xfrm>
            <a:off x="6357056" y="4177343"/>
            <a:ext cx="880044" cy="871662"/>
          </a:xfrm>
          <a:prstGeom prst="rect">
            <a:avLst/>
          </a:prstGeom>
          <a:blipFill>
            <a:blip r:embed="rId19"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E4825A34-6137-D54F-B162-D8C9F5274EE0}"/>
              </a:ext>
            </a:extLst>
          </p:cNvPr>
          <p:cNvSpPr/>
          <p:nvPr userDrawn="1"/>
        </p:nvSpPr>
        <p:spPr>
          <a:xfrm>
            <a:off x="7326869" y="4269538"/>
            <a:ext cx="1366163" cy="687272"/>
          </a:xfrm>
          <a:prstGeom prst="rect">
            <a:avLst/>
          </a:prstGeom>
          <a:blipFill>
            <a:blip r:embed="rId20" cstate="print"/>
            <a:stretch>
              <a:fillRect/>
            </a:stretch>
          </a:blipFill>
        </p:spPr>
        <p:txBody>
          <a:bodyPr wrap="square" lIns="0" tIns="0" rIns="0" bIns="0" rtlCol="0"/>
          <a:lstStyle/>
          <a:p>
            <a:endParaRPr/>
          </a:p>
        </p:txBody>
      </p:sp>
      <p:sp>
        <p:nvSpPr>
          <p:cNvPr id="22" name="object 23">
            <a:extLst>
              <a:ext uri="{FF2B5EF4-FFF2-40B4-BE49-F238E27FC236}">
                <a16:creationId xmlns:a16="http://schemas.microsoft.com/office/drawing/2014/main" id="{BEBDA7F7-193F-3D49-BE8F-5B3F47B40B47}"/>
              </a:ext>
            </a:extLst>
          </p:cNvPr>
          <p:cNvSpPr/>
          <p:nvPr userDrawn="1"/>
        </p:nvSpPr>
        <p:spPr>
          <a:xfrm>
            <a:off x="8816988" y="4135436"/>
            <a:ext cx="829755" cy="955476"/>
          </a:xfrm>
          <a:prstGeom prst="rect">
            <a:avLst/>
          </a:prstGeom>
          <a:blipFill>
            <a:blip r:embed="rId21"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574E7855-1270-8847-AC75-1C298A221E54}"/>
              </a:ext>
            </a:extLst>
          </p:cNvPr>
          <p:cNvSpPr/>
          <p:nvPr userDrawn="1"/>
        </p:nvSpPr>
        <p:spPr>
          <a:xfrm>
            <a:off x="9769878" y="4349165"/>
            <a:ext cx="1533782" cy="528021"/>
          </a:xfrm>
          <a:prstGeom prst="rect">
            <a:avLst/>
          </a:prstGeom>
          <a:blipFill>
            <a:blip r:embed="rId22" cstate="print"/>
            <a:stretch>
              <a:fillRect/>
            </a:stretch>
          </a:blipFill>
        </p:spPr>
        <p:txBody>
          <a:bodyPr wrap="square" lIns="0" tIns="0" rIns="0" bIns="0" rtlCol="0"/>
          <a:lstStyle/>
          <a:p>
            <a:endParaRPr/>
          </a:p>
        </p:txBody>
      </p:sp>
      <p:sp>
        <p:nvSpPr>
          <p:cNvPr id="24" name="object 25">
            <a:extLst>
              <a:ext uri="{FF2B5EF4-FFF2-40B4-BE49-F238E27FC236}">
                <a16:creationId xmlns:a16="http://schemas.microsoft.com/office/drawing/2014/main" id="{43A76BD0-374A-7045-81EC-77AB9181CDCB}"/>
              </a:ext>
            </a:extLst>
          </p:cNvPr>
          <p:cNvSpPr/>
          <p:nvPr userDrawn="1"/>
        </p:nvSpPr>
        <p:spPr>
          <a:xfrm>
            <a:off x="3972460" y="4944021"/>
            <a:ext cx="1324256" cy="1324256"/>
          </a:xfrm>
          <a:prstGeom prst="rect">
            <a:avLst/>
          </a:prstGeom>
          <a:blipFill>
            <a:blip r:embed="rId23" cstate="print"/>
            <a:stretch>
              <a:fillRect/>
            </a:stretch>
          </a:blipFill>
        </p:spPr>
        <p:txBody>
          <a:bodyPr wrap="square" lIns="0" tIns="0" rIns="0" bIns="0" rtlCol="0"/>
          <a:lstStyle/>
          <a:p>
            <a:endParaRPr/>
          </a:p>
        </p:txBody>
      </p:sp>
      <p:sp>
        <p:nvSpPr>
          <p:cNvPr id="25" name="object 26">
            <a:extLst>
              <a:ext uri="{FF2B5EF4-FFF2-40B4-BE49-F238E27FC236}">
                <a16:creationId xmlns:a16="http://schemas.microsoft.com/office/drawing/2014/main" id="{7BFB4AE7-5668-A94B-9CAC-A2B209D47C13}"/>
              </a:ext>
            </a:extLst>
          </p:cNvPr>
          <p:cNvSpPr/>
          <p:nvPr userDrawn="1"/>
        </p:nvSpPr>
        <p:spPr>
          <a:xfrm>
            <a:off x="5689811" y="5086515"/>
            <a:ext cx="2070193" cy="1039279"/>
          </a:xfrm>
          <a:prstGeom prst="rect">
            <a:avLst/>
          </a:prstGeom>
          <a:blipFill>
            <a:blip r:embed="rId24" cstate="print"/>
            <a:stretch>
              <a:fillRect/>
            </a:stretch>
          </a:blipFill>
        </p:spPr>
        <p:txBody>
          <a:bodyPr wrap="square" lIns="0" tIns="0" rIns="0" bIns="0" rtlCol="0"/>
          <a:lstStyle/>
          <a:p>
            <a:endParaRPr/>
          </a:p>
        </p:txBody>
      </p:sp>
      <p:sp>
        <p:nvSpPr>
          <p:cNvPr id="26" name="object 27">
            <a:extLst>
              <a:ext uri="{FF2B5EF4-FFF2-40B4-BE49-F238E27FC236}">
                <a16:creationId xmlns:a16="http://schemas.microsoft.com/office/drawing/2014/main" id="{38A60034-3159-794D-AEFA-AA234EF24621}"/>
              </a:ext>
            </a:extLst>
          </p:cNvPr>
          <p:cNvSpPr/>
          <p:nvPr userDrawn="1"/>
        </p:nvSpPr>
        <p:spPr>
          <a:xfrm>
            <a:off x="8153103" y="5300230"/>
            <a:ext cx="1223674" cy="611839"/>
          </a:xfrm>
          <a:prstGeom prst="rect">
            <a:avLst/>
          </a:prstGeom>
          <a:blipFill>
            <a:blip r:embed="rId25" cstate="print"/>
            <a:stretch>
              <a:fillRect/>
            </a:stretch>
          </a:blipFill>
        </p:spPr>
        <p:txBody>
          <a:bodyPr wrap="square" lIns="0" tIns="0" rIns="0" bIns="0" rtlCol="0"/>
          <a:lstStyle/>
          <a:p>
            <a:endParaRPr/>
          </a:p>
        </p:txBody>
      </p:sp>
      <p:sp>
        <p:nvSpPr>
          <p:cNvPr id="27" name="object 28">
            <a:extLst>
              <a:ext uri="{FF2B5EF4-FFF2-40B4-BE49-F238E27FC236}">
                <a16:creationId xmlns:a16="http://schemas.microsoft.com/office/drawing/2014/main" id="{F55023D3-5684-6042-BCBC-3FFC73D633C2}"/>
              </a:ext>
            </a:extLst>
          </p:cNvPr>
          <p:cNvSpPr/>
          <p:nvPr userDrawn="1"/>
        </p:nvSpPr>
        <p:spPr>
          <a:xfrm>
            <a:off x="9769878" y="5107458"/>
            <a:ext cx="1609220" cy="997380"/>
          </a:xfrm>
          <a:prstGeom prst="rect">
            <a:avLst/>
          </a:prstGeom>
          <a:blipFill>
            <a:blip r:embed="rId26" cstate="print"/>
            <a:stretch>
              <a:fillRect/>
            </a:stretch>
          </a:blipFill>
        </p:spPr>
        <p:txBody>
          <a:bodyPr wrap="square" lIns="0" tIns="0" rIns="0" bIns="0" rtlCol="0"/>
          <a:lstStyle/>
          <a:p>
            <a:endParaRPr/>
          </a:p>
        </p:txBody>
      </p:sp>
      <p:sp>
        <p:nvSpPr>
          <p:cNvPr id="28" name="object 29">
            <a:extLst>
              <a:ext uri="{FF2B5EF4-FFF2-40B4-BE49-F238E27FC236}">
                <a16:creationId xmlns:a16="http://schemas.microsoft.com/office/drawing/2014/main" id="{025DBB6C-2289-A44B-BF97-73FC46D35B75}"/>
              </a:ext>
            </a:extLst>
          </p:cNvPr>
          <p:cNvSpPr/>
          <p:nvPr userDrawn="1"/>
        </p:nvSpPr>
        <p:spPr>
          <a:xfrm>
            <a:off x="457200" y="2796092"/>
            <a:ext cx="1167765" cy="0"/>
          </a:xfrm>
          <a:custGeom>
            <a:avLst/>
            <a:gdLst/>
            <a:ahLst/>
            <a:cxnLst/>
            <a:rect l="l" t="t" r="r" b="b"/>
            <a:pathLst>
              <a:path w="1167765">
                <a:moveTo>
                  <a:pt x="0" y="0"/>
                </a:moveTo>
                <a:lnTo>
                  <a:pt x="1167307" y="0"/>
                </a:lnTo>
              </a:path>
            </a:pathLst>
          </a:custGeom>
          <a:ln w="25400">
            <a:solidFill>
              <a:srgbClr val="C82026"/>
            </a:solidFill>
          </a:ln>
        </p:spPr>
        <p:txBody>
          <a:bodyPr wrap="square" lIns="0" tIns="0" rIns="0" bIns="0" rtlCol="0"/>
          <a:lstStyle/>
          <a:p>
            <a:endParaRPr/>
          </a:p>
        </p:txBody>
      </p:sp>
      <p:sp>
        <p:nvSpPr>
          <p:cNvPr id="29" name="object 30">
            <a:extLst>
              <a:ext uri="{FF2B5EF4-FFF2-40B4-BE49-F238E27FC236}">
                <a16:creationId xmlns:a16="http://schemas.microsoft.com/office/drawing/2014/main" id="{46F61E54-8747-C347-AFA8-92F5824EFCE6}"/>
              </a:ext>
            </a:extLst>
          </p:cNvPr>
          <p:cNvSpPr txBox="1"/>
          <p:nvPr userDrawn="1"/>
        </p:nvSpPr>
        <p:spPr>
          <a:xfrm>
            <a:off x="444500" y="3070819"/>
            <a:ext cx="2066289" cy="528320"/>
          </a:xfrm>
          <a:prstGeom prst="rect">
            <a:avLst/>
          </a:prstGeom>
        </p:spPr>
        <p:txBody>
          <a:bodyPr vert="horz" wrap="square" lIns="0" tIns="12700" rIns="0" bIns="0" rtlCol="0">
            <a:spAutoFit/>
          </a:bodyPr>
          <a:lstStyle/>
          <a:p>
            <a:pPr marL="12700" marR="5080">
              <a:lnSpc>
                <a:spcPct val="100000"/>
              </a:lnSpc>
              <a:spcBef>
                <a:spcPts val="100"/>
              </a:spcBef>
            </a:pPr>
            <a:r>
              <a:rPr sz="1100" b="1" spc="-5" dirty="0">
                <a:solidFill>
                  <a:srgbClr val="27211F"/>
                </a:solidFill>
                <a:latin typeface="Verdana"/>
                <a:cs typeface="Verdana"/>
              </a:rPr>
              <a:t>Algunos clientes </a:t>
            </a:r>
            <a:r>
              <a:rPr sz="1100" b="1" dirty="0">
                <a:solidFill>
                  <a:srgbClr val="27211F"/>
                </a:solidFill>
                <a:latin typeface="Verdana"/>
                <a:cs typeface="Verdana"/>
              </a:rPr>
              <a:t>a los</a:t>
            </a:r>
            <a:r>
              <a:rPr sz="1100" b="1" spc="-85" dirty="0">
                <a:solidFill>
                  <a:srgbClr val="27211F"/>
                </a:solidFill>
                <a:latin typeface="Verdana"/>
                <a:cs typeface="Verdana"/>
              </a:rPr>
              <a:t> </a:t>
            </a:r>
            <a:r>
              <a:rPr sz="1100" b="1" spc="-5" dirty="0">
                <a:solidFill>
                  <a:srgbClr val="27211F"/>
                </a:solidFill>
                <a:latin typeface="Verdana"/>
                <a:cs typeface="Verdana"/>
              </a:rPr>
              <a:t>que  hemos </a:t>
            </a:r>
            <a:r>
              <a:rPr sz="1100" b="1" dirty="0">
                <a:solidFill>
                  <a:srgbClr val="27211F"/>
                </a:solidFill>
                <a:latin typeface="Verdana"/>
                <a:cs typeface="Verdana"/>
              </a:rPr>
              <a:t>ayudado </a:t>
            </a:r>
            <a:r>
              <a:rPr sz="1100" b="1" spc="-5" dirty="0">
                <a:solidFill>
                  <a:srgbClr val="27211F"/>
                </a:solidFill>
                <a:latin typeface="Verdana"/>
                <a:cs typeface="Verdana"/>
              </a:rPr>
              <a:t>en su  </a:t>
            </a:r>
            <a:r>
              <a:rPr sz="1100" b="1" dirty="0">
                <a:solidFill>
                  <a:srgbClr val="27211F"/>
                </a:solidFill>
                <a:latin typeface="Verdana"/>
                <a:cs typeface="Verdana"/>
              </a:rPr>
              <a:t>transformación a</a:t>
            </a:r>
            <a:r>
              <a:rPr sz="1100" b="1" spc="275" dirty="0">
                <a:solidFill>
                  <a:srgbClr val="27211F"/>
                </a:solidFill>
                <a:latin typeface="Verdana"/>
                <a:cs typeface="Verdana"/>
              </a:rPr>
              <a:t> </a:t>
            </a:r>
            <a:r>
              <a:rPr sz="1100" b="1" spc="-5" dirty="0">
                <a:solidFill>
                  <a:srgbClr val="27211F"/>
                </a:solidFill>
                <a:latin typeface="Verdana"/>
                <a:cs typeface="Verdana"/>
              </a:rPr>
              <a:t>AZURE</a:t>
            </a:r>
            <a:endParaRPr sz="1100">
              <a:latin typeface="Verdana"/>
              <a:cs typeface="Verdana"/>
            </a:endParaRPr>
          </a:p>
        </p:txBody>
      </p:sp>
    </p:spTree>
    <p:extLst>
      <p:ext uri="{BB962C8B-B14F-4D97-AF65-F5344CB8AC3E}">
        <p14:creationId xmlns:p14="http://schemas.microsoft.com/office/powerpoint/2010/main" val="48702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sp>
        <p:nvSpPr>
          <p:cNvPr id="18" name="object 5">
            <a:extLst>
              <a:ext uri="{FF2B5EF4-FFF2-40B4-BE49-F238E27FC236}">
                <a16:creationId xmlns:a16="http://schemas.microsoft.com/office/drawing/2014/main" id="{A765CB19-DF28-D046-AF93-83764AFA77EF}"/>
              </a:ext>
            </a:extLst>
          </p:cNvPr>
          <p:cNvSpPr txBox="1">
            <a:spLocks/>
          </p:cNvSpPr>
          <p:nvPr userDrawn="1"/>
        </p:nvSpPr>
        <p:spPr>
          <a:xfrm>
            <a:off x="1783351" y="760147"/>
            <a:ext cx="777875" cy="407034"/>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s-ES" sz="2500" spc="-5" dirty="0">
                <a:solidFill>
                  <a:srgbClr val="4C8AC8"/>
                </a:solidFill>
                <a:latin typeface="Verdana"/>
                <a:cs typeface="Verdana"/>
              </a:rPr>
              <a:t>D</a:t>
            </a:r>
            <a:r>
              <a:rPr lang="es-ES" sz="2500" dirty="0">
                <a:solidFill>
                  <a:srgbClr val="4C8AC8"/>
                </a:solidFill>
                <a:latin typeface="Verdana"/>
                <a:cs typeface="Verdana"/>
              </a:rPr>
              <a:t>ata</a:t>
            </a:r>
            <a:endParaRPr lang="es-ES" sz="2500" dirty="0">
              <a:latin typeface="Verdana"/>
              <a:cs typeface="Verdana"/>
            </a:endParaRPr>
          </a:p>
        </p:txBody>
      </p:sp>
      <p:sp>
        <p:nvSpPr>
          <p:cNvPr id="3" name="object 3">
            <a:extLst>
              <a:ext uri="{FF2B5EF4-FFF2-40B4-BE49-F238E27FC236}">
                <a16:creationId xmlns:a16="http://schemas.microsoft.com/office/drawing/2014/main" id="{3B4DEB94-9D4C-CF4C-B206-3D2C92181A69}"/>
              </a:ext>
            </a:extLst>
          </p:cNvPr>
          <p:cNvSpPr/>
          <p:nvPr userDrawn="1"/>
        </p:nvSpPr>
        <p:spPr>
          <a:xfrm>
            <a:off x="457200" y="2796092"/>
            <a:ext cx="1167765" cy="0"/>
          </a:xfrm>
          <a:custGeom>
            <a:avLst/>
            <a:gdLst/>
            <a:ahLst/>
            <a:cxnLst/>
            <a:rect l="l" t="t" r="r" b="b"/>
            <a:pathLst>
              <a:path w="1167765">
                <a:moveTo>
                  <a:pt x="0" y="0"/>
                </a:moveTo>
                <a:lnTo>
                  <a:pt x="1167307" y="0"/>
                </a:lnTo>
              </a:path>
            </a:pathLst>
          </a:custGeom>
          <a:ln w="25400">
            <a:solidFill>
              <a:srgbClr val="C82026"/>
            </a:solidFill>
          </a:ln>
        </p:spPr>
        <p:txBody>
          <a:bodyPr wrap="square" lIns="0" tIns="0" rIns="0" bIns="0" rtlCol="0"/>
          <a:lstStyle/>
          <a:p>
            <a:endParaRPr/>
          </a:p>
        </p:txBody>
      </p:sp>
      <p:sp>
        <p:nvSpPr>
          <p:cNvPr id="4" name="object 4">
            <a:extLst>
              <a:ext uri="{FF2B5EF4-FFF2-40B4-BE49-F238E27FC236}">
                <a16:creationId xmlns:a16="http://schemas.microsoft.com/office/drawing/2014/main" id="{404E14B7-5C02-6840-87D6-8EE34FAD2192}"/>
              </a:ext>
            </a:extLst>
          </p:cNvPr>
          <p:cNvSpPr txBox="1"/>
          <p:nvPr userDrawn="1"/>
        </p:nvSpPr>
        <p:spPr>
          <a:xfrm>
            <a:off x="444500" y="3070819"/>
            <a:ext cx="1873250" cy="1198880"/>
          </a:xfrm>
          <a:prstGeom prst="rect">
            <a:avLst/>
          </a:prstGeom>
        </p:spPr>
        <p:txBody>
          <a:bodyPr vert="horz" wrap="square" lIns="0" tIns="12700" rIns="0" bIns="0" rtlCol="0">
            <a:spAutoFit/>
          </a:bodyPr>
          <a:lstStyle/>
          <a:p>
            <a:pPr marL="12700" marR="228600">
              <a:lnSpc>
                <a:spcPct val="100000"/>
              </a:lnSpc>
              <a:spcBef>
                <a:spcPts val="100"/>
              </a:spcBef>
            </a:pPr>
            <a:r>
              <a:rPr sz="1100" b="1" spc="-5" dirty="0">
                <a:solidFill>
                  <a:srgbClr val="27211F"/>
                </a:solidFill>
                <a:latin typeface="Verdana"/>
                <a:cs typeface="Verdana"/>
              </a:rPr>
              <a:t>Algunos clientes  que hemos </a:t>
            </a:r>
            <a:r>
              <a:rPr sz="1100" b="1" dirty="0">
                <a:solidFill>
                  <a:srgbClr val="27211F"/>
                </a:solidFill>
                <a:latin typeface="Verdana"/>
                <a:cs typeface="Verdana"/>
              </a:rPr>
              <a:t>ayudado  </a:t>
            </a:r>
            <a:r>
              <a:rPr sz="1100" b="1" spc="-5" dirty="0">
                <a:solidFill>
                  <a:srgbClr val="27211F"/>
                </a:solidFill>
                <a:latin typeface="Verdana"/>
                <a:cs typeface="Verdana"/>
              </a:rPr>
              <a:t>construyendo </a:t>
            </a:r>
            <a:r>
              <a:rPr sz="1100" b="1" dirty="0">
                <a:solidFill>
                  <a:srgbClr val="27211F"/>
                </a:solidFill>
                <a:latin typeface="Verdana"/>
                <a:cs typeface="Verdana"/>
              </a:rPr>
              <a:t>y  </a:t>
            </a:r>
            <a:r>
              <a:rPr sz="1100" b="1" spc="-5" dirty="0">
                <a:solidFill>
                  <a:srgbClr val="27211F"/>
                </a:solidFill>
                <a:latin typeface="Verdana"/>
                <a:cs typeface="Verdana"/>
              </a:rPr>
              <a:t>explotando sus  entornos de big</a:t>
            </a:r>
            <a:r>
              <a:rPr sz="1100" b="1" spc="-85" dirty="0">
                <a:solidFill>
                  <a:srgbClr val="27211F"/>
                </a:solidFill>
                <a:latin typeface="Verdana"/>
                <a:cs typeface="Verdana"/>
              </a:rPr>
              <a:t> </a:t>
            </a:r>
            <a:r>
              <a:rPr sz="1100" b="1" spc="-5" dirty="0">
                <a:solidFill>
                  <a:srgbClr val="27211F"/>
                </a:solidFill>
                <a:latin typeface="Verdana"/>
                <a:cs typeface="Verdana"/>
              </a:rPr>
              <a:t>data</a:t>
            </a:r>
            <a:endParaRPr sz="1100">
              <a:latin typeface="Verdana"/>
              <a:cs typeface="Verdana"/>
            </a:endParaRPr>
          </a:p>
          <a:p>
            <a:pPr marL="12700" marR="5080">
              <a:lnSpc>
                <a:spcPct val="100000"/>
              </a:lnSpc>
            </a:pPr>
            <a:r>
              <a:rPr sz="1100" b="1" spc="-5" dirty="0">
                <a:solidFill>
                  <a:srgbClr val="27211F"/>
                </a:solidFill>
                <a:latin typeface="Verdana"/>
                <a:cs typeface="Verdana"/>
              </a:rPr>
              <a:t>con soluciones cloud </a:t>
            </a:r>
            <a:r>
              <a:rPr sz="1100" b="1" dirty="0">
                <a:solidFill>
                  <a:srgbClr val="27211F"/>
                </a:solidFill>
                <a:latin typeface="Verdana"/>
                <a:cs typeface="Verdana"/>
              </a:rPr>
              <a:t>u  onPremise </a:t>
            </a:r>
            <a:r>
              <a:rPr sz="1100" b="1" spc="-5" dirty="0">
                <a:solidFill>
                  <a:srgbClr val="27211F"/>
                </a:solidFill>
                <a:latin typeface="Verdana"/>
                <a:cs typeface="Verdana"/>
              </a:rPr>
              <a:t>de</a:t>
            </a:r>
            <a:r>
              <a:rPr sz="1100" b="1" spc="-100" dirty="0">
                <a:solidFill>
                  <a:srgbClr val="27211F"/>
                </a:solidFill>
                <a:latin typeface="Verdana"/>
                <a:cs typeface="Verdana"/>
              </a:rPr>
              <a:t> </a:t>
            </a:r>
            <a:r>
              <a:rPr sz="1100" b="1" dirty="0">
                <a:solidFill>
                  <a:srgbClr val="27211F"/>
                </a:solidFill>
                <a:latin typeface="Verdana"/>
                <a:cs typeface="Verdana"/>
              </a:rPr>
              <a:t>Microsoft</a:t>
            </a:r>
            <a:endParaRPr sz="1100">
              <a:latin typeface="Verdana"/>
              <a:cs typeface="Verdana"/>
            </a:endParaRPr>
          </a:p>
        </p:txBody>
      </p:sp>
      <p:sp>
        <p:nvSpPr>
          <p:cNvPr id="6" name="object 6">
            <a:extLst>
              <a:ext uri="{FF2B5EF4-FFF2-40B4-BE49-F238E27FC236}">
                <a16:creationId xmlns:a16="http://schemas.microsoft.com/office/drawing/2014/main" id="{FAD586DD-E5D7-1046-9430-7707BA7CB4A3}"/>
              </a:ext>
            </a:extLst>
          </p:cNvPr>
          <p:cNvSpPr/>
          <p:nvPr userDrawn="1"/>
        </p:nvSpPr>
        <p:spPr>
          <a:xfrm>
            <a:off x="457200" y="618832"/>
            <a:ext cx="1167765" cy="765810"/>
          </a:xfrm>
          <a:custGeom>
            <a:avLst/>
            <a:gdLst/>
            <a:ahLst/>
            <a:cxnLst/>
            <a:rect l="l" t="t" r="r" b="b"/>
            <a:pathLst>
              <a:path w="1167765" h="765810">
                <a:moveTo>
                  <a:pt x="484009" y="0"/>
                </a:moveTo>
                <a:lnTo>
                  <a:pt x="434743" y="3698"/>
                </a:lnTo>
                <a:lnTo>
                  <a:pt x="387911" y="14417"/>
                </a:lnTo>
                <a:lnTo>
                  <a:pt x="344099" y="31594"/>
                </a:lnTo>
                <a:lnTo>
                  <a:pt x="303894" y="54666"/>
                </a:lnTo>
                <a:lnTo>
                  <a:pt x="267882" y="83070"/>
                </a:lnTo>
                <a:lnTo>
                  <a:pt x="236650" y="116241"/>
                </a:lnTo>
                <a:lnTo>
                  <a:pt x="210784" y="153618"/>
                </a:lnTo>
                <a:lnTo>
                  <a:pt x="190870" y="194637"/>
                </a:lnTo>
                <a:lnTo>
                  <a:pt x="177495" y="238734"/>
                </a:lnTo>
                <a:lnTo>
                  <a:pt x="134816" y="259476"/>
                </a:lnTo>
                <a:lnTo>
                  <a:pt x="96686" y="286531"/>
                </a:lnTo>
                <a:lnTo>
                  <a:pt x="63840" y="319198"/>
                </a:lnTo>
                <a:lnTo>
                  <a:pt x="37013" y="356778"/>
                </a:lnTo>
                <a:lnTo>
                  <a:pt x="16940" y="398569"/>
                </a:lnTo>
                <a:lnTo>
                  <a:pt x="4357" y="443872"/>
                </a:lnTo>
                <a:lnTo>
                  <a:pt x="0" y="491985"/>
                </a:lnTo>
                <a:lnTo>
                  <a:pt x="3713" y="536437"/>
                </a:lnTo>
                <a:lnTo>
                  <a:pt x="14467" y="578562"/>
                </a:lnTo>
                <a:lnTo>
                  <a:pt x="31685" y="617807"/>
                </a:lnTo>
                <a:lnTo>
                  <a:pt x="54790" y="653617"/>
                </a:lnTo>
                <a:lnTo>
                  <a:pt x="83204" y="685438"/>
                </a:lnTo>
                <a:lnTo>
                  <a:pt x="116350" y="712715"/>
                </a:lnTo>
                <a:lnTo>
                  <a:pt x="153650" y="734896"/>
                </a:lnTo>
                <a:lnTo>
                  <a:pt x="194529" y="751426"/>
                </a:lnTo>
                <a:lnTo>
                  <a:pt x="238407" y="761750"/>
                </a:lnTo>
                <a:lnTo>
                  <a:pt x="284708" y="765314"/>
                </a:lnTo>
                <a:lnTo>
                  <a:pt x="939533" y="765314"/>
                </a:lnTo>
                <a:lnTo>
                  <a:pt x="985440" y="760872"/>
                </a:lnTo>
                <a:lnTo>
                  <a:pt x="1028195" y="748131"/>
                </a:lnTo>
                <a:lnTo>
                  <a:pt x="1066884" y="727972"/>
                </a:lnTo>
                <a:lnTo>
                  <a:pt x="1100591" y="701271"/>
                </a:lnTo>
                <a:lnTo>
                  <a:pt x="1128401" y="668910"/>
                </a:lnTo>
                <a:lnTo>
                  <a:pt x="1149398" y="631765"/>
                </a:lnTo>
                <a:lnTo>
                  <a:pt x="1162668" y="590718"/>
                </a:lnTo>
                <a:lnTo>
                  <a:pt x="1167295" y="546646"/>
                </a:lnTo>
                <a:lnTo>
                  <a:pt x="1162441" y="501594"/>
                </a:lnTo>
                <a:lnTo>
                  <a:pt x="1148540" y="459726"/>
                </a:lnTo>
                <a:lnTo>
                  <a:pt x="1126583" y="421984"/>
                </a:lnTo>
                <a:lnTo>
                  <a:pt x="1097559" y="389310"/>
                </a:lnTo>
                <a:lnTo>
                  <a:pt x="1062459" y="362648"/>
                </a:lnTo>
                <a:lnTo>
                  <a:pt x="1022273" y="342938"/>
                </a:lnTo>
                <a:lnTo>
                  <a:pt x="1023356" y="335913"/>
                </a:lnTo>
                <a:lnTo>
                  <a:pt x="1024204" y="328793"/>
                </a:lnTo>
                <a:lnTo>
                  <a:pt x="1024756" y="321592"/>
                </a:lnTo>
                <a:lnTo>
                  <a:pt x="1024953" y="314325"/>
                </a:lnTo>
                <a:lnTo>
                  <a:pt x="1018342" y="267091"/>
                </a:lnTo>
                <a:lnTo>
                  <a:pt x="999687" y="224650"/>
                </a:lnTo>
                <a:lnTo>
                  <a:pt x="970749" y="188695"/>
                </a:lnTo>
                <a:lnTo>
                  <a:pt x="933295" y="160917"/>
                </a:lnTo>
                <a:lnTo>
                  <a:pt x="918789" y="155041"/>
                </a:lnTo>
                <a:lnTo>
                  <a:pt x="758037" y="155041"/>
                </a:lnTo>
                <a:lnTo>
                  <a:pt x="732233" y="117321"/>
                </a:lnTo>
                <a:lnTo>
                  <a:pt x="700991" y="83844"/>
                </a:lnTo>
                <a:lnTo>
                  <a:pt x="664905" y="55177"/>
                </a:lnTo>
                <a:lnTo>
                  <a:pt x="624569" y="31890"/>
                </a:lnTo>
                <a:lnTo>
                  <a:pt x="580579" y="14552"/>
                </a:lnTo>
                <a:lnTo>
                  <a:pt x="533527" y="3733"/>
                </a:lnTo>
                <a:lnTo>
                  <a:pt x="484009" y="0"/>
                </a:lnTo>
                <a:close/>
              </a:path>
              <a:path w="1167765" h="765810">
                <a:moveTo>
                  <a:pt x="839889" y="136664"/>
                </a:moveTo>
                <a:lnTo>
                  <a:pt x="818159" y="137882"/>
                </a:lnTo>
                <a:lnTo>
                  <a:pt x="797191" y="141443"/>
                </a:lnTo>
                <a:lnTo>
                  <a:pt x="777109" y="147208"/>
                </a:lnTo>
                <a:lnTo>
                  <a:pt x="758037" y="155041"/>
                </a:lnTo>
                <a:lnTo>
                  <a:pt x="918789" y="155041"/>
                </a:lnTo>
                <a:lnTo>
                  <a:pt x="889087" y="143009"/>
                </a:lnTo>
                <a:lnTo>
                  <a:pt x="839889" y="136664"/>
                </a:lnTo>
                <a:close/>
              </a:path>
            </a:pathLst>
          </a:custGeom>
          <a:solidFill>
            <a:srgbClr val="4D8AC9"/>
          </a:solidFill>
        </p:spPr>
        <p:txBody>
          <a:bodyPr wrap="square" lIns="0" tIns="0" rIns="0" bIns="0" rtlCol="0"/>
          <a:lstStyle/>
          <a:p>
            <a:endParaRPr/>
          </a:p>
        </p:txBody>
      </p:sp>
      <p:sp>
        <p:nvSpPr>
          <p:cNvPr id="7" name="object 8">
            <a:extLst>
              <a:ext uri="{FF2B5EF4-FFF2-40B4-BE49-F238E27FC236}">
                <a16:creationId xmlns:a16="http://schemas.microsoft.com/office/drawing/2014/main" id="{25650B86-12EB-B448-8F0A-7B991414D2B7}"/>
              </a:ext>
            </a:extLst>
          </p:cNvPr>
          <p:cNvSpPr/>
          <p:nvPr userDrawn="1"/>
        </p:nvSpPr>
        <p:spPr>
          <a:xfrm>
            <a:off x="3996537" y="1472691"/>
            <a:ext cx="1939695" cy="872858"/>
          </a:xfrm>
          <a:prstGeom prst="rect">
            <a:avLst/>
          </a:prstGeom>
          <a:blipFill>
            <a:blip r:embed="rId2" cstate="print"/>
            <a:stretch>
              <a:fillRect/>
            </a:stretch>
          </a:blipFill>
        </p:spPr>
        <p:txBody>
          <a:bodyPr wrap="square" lIns="0" tIns="0" rIns="0" bIns="0" rtlCol="0"/>
          <a:lstStyle/>
          <a:p>
            <a:endParaRPr/>
          </a:p>
        </p:txBody>
      </p:sp>
      <p:sp>
        <p:nvSpPr>
          <p:cNvPr id="8" name="object 9">
            <a:extLst>
              <a:ext uri="{FF2B5EF4-FFF2-40B4-BE49-F238E27FC236}">
                <a16:creationId xmlns:a16="http://schemas.microsoft.com/office/drawing/2014/main" id="{F89290A8-3B42-3B4B-81E5-118650502F80}"/>
              </a:ext>
            </a:extLst>
          </p:cNvPr>
          <p:cNvSpPr/>
          <p:nvPr userDrawn="1"/>
        </p:nvSpPr>
        <p:spPr>
          <a:xfrm>
            <a:off x="6147086" y="1451135"/>
            <a:ext cx="926745" cy="915969"/>
          </a:xfrm>
          <a:prstGeom prst="rect">
            <a:avLst/>
          </a:prstGeom>
          <a:blipFill>
            <a:blip r:embed="rId3" cstate="print"/>
            <a:stretch>
              <a:fillRect/>
            </a:stretch>
          </a:blipFill>
        </p:spPr>
        <p:txBody>
          <a:bodyPr wrap="square" lIns="0" tIns="0" rIns="0" bIns="0" rtlCol="0"/>
          <a:lstStyle/>
          <a:p>
            <a:endParaRPr/>
          </a:p>
        </p:txBody>
      </p:sp>
      <p:sp>
        <p:nvSpPr>
          <p:cNvPr id="9" name="object 10">
            <a:extLst>
              <a:ext uri="{FF2B5EF4-FFF2-40B4-BE49-F238E27FC236}">
                <a16:creationId xmlns:a16="http://schemas.microsoft.com/office/drawing/2014/main" id="{9FF228C8-E25F-2F45-A1AE-6793828447C8}"/>
              </a:ext>
            </a:extLst>
          </p:cNvPr>
          <p:cNvSpPr/>
          <p:nvPr userDrawn="1"/>
        </p:nvSpPr>
        <p:spPr>
          <a:xfrm>
            <a:off x="7439723" y="1680336"/>
            <a:ext cx="1987829" cy="457572"/>
          </a:xfrm>
          <a:prstGeom prst="rect">
            <a:avLst/>
          </a:prstGeom>
          <a:blipFill>
            <a:blip r:embed="rId4" cstate="print"/>
            <a:stretch>
              <a:fillRect/>
            </a:stretch>
          </a:blipFill>
        </p:spPr>
        <p:txBody>
          <a:bodyPr wrap="square" lIns="0" tIns="0" rIns="0" bIns="0" rtlCol="0"/>
          <a:lstStyle/>
          <a:p>
            <a:endParaRPr/>
          </a:p>
        </p:txBody>
      </p:sp>
      <p:sp>
        <p:nvSpPr>
          <p:cNvPr id="10" name="object 11">
            <a:extLst>
              <a:ext uri="{FF2B5EF4-FFF2-40B4-BE49-F238E27FC236}">
                <a16:creationId xmlns:a16="http://schemas.microsoft.com/office/drawing/2014/main" id="{16806807-C72F-B347-B147-F7E236579BC0}"/>
              </a:ext>
            </a:extLst>
          </p:cNvPr>
          <p:cNvSpPr/>
          <p:nvPr userDrawn="1"/>
        </p:nvSpPr>
        <p:spPr>
          <a:xfrm>
            <a:off x="9500470" y="1384149"/>
            <a:ext cx="2057545" cy="1049932"/>
          </a:xfrm>
          <a:prstGeom prst="rect">
            <a:avLst/>
          </a:prstGeom>
          <a:blipFill>
            <a:blip r:embed="rId5" cstate="print"/>
            <a:stretch>
              <a:fillRect/>
            </a:stretch>
          </a:blipFill>
        </p:spPr>
        <p:txBody>
          <a:bodyPr wrap="square" lIns="0" tIns="0" rIns="0" bIns="0" rtlCol="0"/>
          <a:lstStyle/>
          <a:p>
            <a:endParaRPr/>
          </a:p>
        </p:txBody>
      </p:sp>
      <p:sp>
        <p:nvSpPr>
          <p:cNvPr id="11" name="object 12">
            <a:extLst>
              <a:ext uri="{FF2B5EF4-FFF2-40B4-BE49-F238E27FC236}">
                <a16:creationId xmlns:a16="http://schemas.microsoft.com/office/drawing/2014/main" id="{2822EC44-3E3C-F644-BAF0-9CE59223351B}"/>
              </a:ext>
            </a:extLst>
          </p:cNvPr>
          <p:cNvSpPr/>
          <p:nvPr userDrawn="1"/>
        </p:nvSpPr>
        <p:spPr>
          <a:xfrm>
            <a:off x="4108168" y="3047408"/>
            <a:ext cx="1281759" cy="614898"/>
          </a:xfrm>
          <a:prstGeom prst="rect">
            <a:avLst/>
          </a:prstGeom>
          <a:blipFill>
            <a:blip r:embed="rId6" cstate="print"/>
            <a:stretch>
              <a:fillRect/>
            </a:stretch>
          </a:blipFill>
        </p:spPr>
        <p:txBody>
          <a:bodyPr wrap="square" lIns="0" tIns="0" rIns="0" bIns="0" rtlCol="0"/>
          <a:lstStyle/>
          <a:p>
            <a:endParaRPr/>
          </a:p>
        </p:txBody>
      </p:sp>
      <p:sp>
        <p:nvSpPr>
          <p:cNvPr id="12" name="object 13">
            <a:extLst>
              <a:ext uri="{FF2B5EF4-FFF2-40B4-BE49-F238E27FC236}">
                <a16:creationId xmlns:a16="http://schemas.microsoft.com/office/drawing/2014/main" id="{A52D911F-BD69-514E-A62B-1B2DE8D037D7}"/>
              </a:ext>
            </a:extLst>
          </p:cNvPr>
          <p:cNvSpPr/>
          <p:nvPr userDrawn="1"/>
        </p:nvSpPr>
        <p:spPr>
          <a:xfrm>
            <a:off x="5644390" y="2670574"/>
            <a:ext cx="1368566" cy="1368566"/>
          </a:xfrm>
          <a:prstGeom prst="rect">
            <a:avLst/>
          </a:prstGeom>
          <a:blipFill>
            <a:blip r:embed="rId7" cstate="print"/>
            <a:stretch>
              <a:fillRect/>
            </a:stretch>
          </a:blipFill>
        </p:spPr>
        <p:txBody>
          <a:bodyPr wrap="square" lIns="0" tIns="0" rIns="0" bIns="0" rtlCol="0"/>
          <a:lstStyle/>
          <a:p>
            <a:endParaRPr/>
          </a:p>
        </p:txBody>
      </p:sp>
      <p:sp>
        <p:nvSpPr>
          <p:cNvPr id="13" name="object 14">
            <a:extLst>
              <a:ext uri="{FF2B5EF4-FFF2-40B4-BE49-F238E27FC236}">
                <a16:creationId xmlns:a16="http://schemas.microsoft.com/office/drawing/2014/main" id="{18764162-B6EA-4A4F-AB80-DDB2D3A7D44E}"/>
              </a:ext>
            </a:extLst>
          </p:cNvPr>
          <p:cNvSpPr/>
          <p:nvPr userDrawn="1"/>
        </p:nvSpPr>
        <p:spPr>
          <a:xfrm>
            <a:off x="7267422" y="3126270"/>
            <a:ext cx="1978583" cy="457174"/>
          </a:xfrm>
          <a:prstGeom prst="rect">
            <a:avLst/>
          </a:prstGeom>
          <a:blipFill>
            <a:blip r:embed="rId8" cstate="print"/>
            <a:stretch>
              <a:fillRect/>
            </a:stretch>
          </a:blipFill>
        </p:spPr>
        <p:txBody>
          <a:bodyPr wrap="square" lIns="0" tIns="0" rIns="0" bIns="0" rtlCol="0"/>
          <a:lstStyle/>
          <a:p>
            <a:endParaRPr/>
          </a:p>
        </p:txBody>
      </p:sp>
      <p:sp>
        <p:nvSpPr>
          <p:cNvPr id="14" name="object 15">
            <a:extLst>
              <a:ext uri="{FF2B5EF4-FFF2-40B4-BE49-F238E27FC236}">
                <a16:creationId xmlns:a16="http://schemas.microsoft.com/office/drawing/2014/main" id="{0D61E0CA-8995-BB4B-9F57-C3F0A98E44D6}"/>
              </a:ext>
            </a:extLst>
          </p:cNvPr>
          <p:cNvSpPr/>
          <p:nvPr userDrawn="1"/>
        </p:nvSpPr>
        <p:spPr>
          <a:xfrm>
            <a:off x="9500470" y="2832215"/>
            <a:ext cx="2058231" cy="1045282"/>
          </a:xfrm>
          <a:prstGeom prst="rect">
            <a:avLst/>
          </a:prstGeom>
          <a:blipFill>
            <a:blip r:embed="rId9" cstate="print"/>
            <a:stretch>
              <a:fillRect/>
            </a:stretch>
          </a:blipFill>
        </p:spPr>
        <p:txBody>
          <a:bodyPr wrap="square" lIns="0" tIns="0" rIns="0" bIns="0" rtlCol="0"/>
          <a:lstStyle/>
          <a:p>
            <a:endParaRPr/>
          </a:p>
        </p:txBody>
      </p:sp>
      <p:sp>
        <p:nvSpPr>
          <p:cNvPr id="15" name="object 16">
            <a:extLst>
              <a:ext uri="{FF2B5EF4-FFF2-40B4-BE49-F238E27FC236}">
                <a16:creationId xmlns:a16="http://schemas.microsoft.com/office/drawing/2014/main" id="{BB3FBFFD-FC6B-704F-BEBC-9A42D8FC0F37}"/>
              </a:ext>
            </a:extLst>
          </p:cNvPr>
          <p:cNvSpPr/>
          <p:nvPr userDrawn="1"/>
        </p:nvSpPr>
        <p:spPr>
          <a:xfrm>
            <a:off x="3896892" y="4258652"/>
            <a:ext cx="2330057" cy="1165030"/>
          </a:xfrm>
          <a:prstGeom prst="rect">
            <a:avLst/>
          </a:prstGeom>
          <a:blipFill>
            <a:blip r:embed="rId10" cstate="print"/>
            <a:stretch>
              <a:fillRect/>
            </a:stretch>
          </a:blipFill>
        </p:spPr>
        <p:txBody>
          <a:bodyPr wrap="square" lIns="0" tIns="0" rIns="0" bIns="0" rtlCol="0"/>
          <a:lstStyle/>
          <a:p>
            <a:endParaRPr/>
          </a:p>
        </p:txBody>
      </p:sp>
      <p:sp>
        <p:nvSpPr>
          <p:cNvPr id="16" name="object 17">
            <a:extLst>
              <a:ext uri="{FF2B5EF4-FFF2-40B4-BE49-F238E27FC236}">
                <a16:creationId xmlns:a16="http://schemas.microsoft.com/office/drawing/2014/main" id="{19EEA437-A859-6043-942D-1D2393C78DFB}"/>
              </a:ext>
            </a:extLst>
          </p:cNvPr>
          <p:cNvSpPr/>
          <p:nvPr userDrawn="1"/>
        </p:nvSpPr>
        <p:spPr>
          <a:xfrm>
            <a:off x="6932838" y="3946749"/>
            <a:ext cx="1788834" cy="1788834"/>
          </a:xfrm>
          <a:prstGeom prst="rect">
            <a:avLst/>
          </a:prstGeom>
          <a:blipFill>
            <a:blip r:embed="rId11" cstate="print"/>
            <a:stretch>
              <a:fillRect/>
            </a:stretch>
          </a:blipFill>
        </p:spPr>
        <p:txBody>
          <a:bodyPr wrap="square" lIns="0" tIns="0" rIns="0" bIns="0" rtlCol="0"/>
          <a:lstStyle/>
          <a:p>
            <a:endParaRPr/>
          </a:p>
        </p:txBody>
      </p:sp>
      <p:sp>
        <p:nvSpPr>
          <p:cNvPr id="17" name="object 18">
            <a:extLst>
              <a:ext uri="{FF2B5EF4-FFF2-40B4-BE49-F238E27FC236}">
                <a16:creationId xmlns:a16="http://schemas.microsoft.com/office/drawing/2014/main" id="{196CE7BC-D615-8649-9E4B-3B574D74F272}"/>
              </a:ext>
            </a:extLst>
          </p:cNvPr>
          <p:cNvSpPr/>
          <p:nvPr userDrawn="1"/>
        </p:nvSpPr>
        <p:spPr>
          <a:xfrm>
            <a:off x="9427553" y="4448568"/>
            <a:ext cx="1865807" cy="785190"/>
          </a:xfrm>
          <a:prstGeom prst="rect">
            <a:avLst/>
          </a:prstGeom>
          <a:blipFill>
            <a:blip r:embed="rId1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859860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ffice 365">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E0A7B54D-3DBB-EB42-B521-769109188461}"/>
              </a:ext>
            </a:extLst>
          </p:cNvPr>
          <p:cNvSpPr/>
          <p:nvPr userDrawn="1"/>
        </p:nvSpPr>
        <p:spPr>
          <a:xfrm>
            <a:off x="367200" y="588923"/>
            <a:ext cx="2420859" cy="838066"/>
          </a:xfrm>
          <a:prstGeom prst="rect">
            <a:avLst/>
          </a:prstGeom>
          <a:blipFill>
            <a:blip r:embed="rId2"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8AF80BFA-461D-1B49-95E3-63EB2BFF1A71}"/>
              </a:ext>
            </a:extLst>
          </p:cNvPr>
          <p:cNvSpPr/>
          <p:nvPr userDrawn="1"/>
        </p:nvSpPr>
        <p:spPr>
          <a:xfrm>
            <a:off x="4108717" y="977188"/>
            <a:ext cx="1483156" cy="772795"/>
          </a:xfrm>
          <a:prstGeom prst="rect">
            <a:avLst/>
          </a:prstGeom>
          <a:blipFill>
            <a:blip r:embed="rId3" cstate="print"/>
            <a:stretch>
              <a:fillRect/>
            </a:stretch>
          </a:blipFill>
        </p:spPr>
        <p:txBody>
          <a:bodyPr wrap="square" lIns="0" tIns="0" rIns="0" bIns="0" rtlCol="0"/>
          <a:lstStyle/>
          <a:p>
            <a:endParaRPr/>
          </a:p>
        </p:txBody>
      </p:sp>
      <p:sp>
        <p:nvSpPr>
          <p:cNvPr id="5" name="object 6">
            <a:extLst>
              <a:ext uri="{FF2B5EF4-FFF2-40B4-BE49-F238E27FC236}">
                <a16:creationId xmlns:a16="http://schemas.microsoft.com/office/drawing/2014/main" id="{2C0B65A6-619F-8D47-8F30-4F38DDC94A3C}"/>
              </a:ext>
            </a:extLst>
          </p:cNvPr>
          <p:cNvSpPr/>
          <p:nvPr userDrawn="1"/>
        </p:nvSpPr>
        <p:spPr>
          <a:xfrm>
            <a:off x="5826059" y="1089393"/>
            <a:ext cx="1077228" cy="671323"/>
          </a:xfrm>
          <a:prstGeom prst="rect">
            <a:avLst/>
          </a:prstGeom>
          <a:blipFill>
            <a:blip r:embed="rId4" cstate="print"/>
            <a:stretch>
              <a:fillRect/>
            </a:stretch>
          </a:blipFill>
        </p:spPr>
        <p:txBody>
          <a:bodyPr wrap="square" lIns="0" tIns="0" rIns="0" bIns="0" rtlCol="0"/>
          <a:lstStyle/>
          <a:p>
            <a:endParaRPr/>
          </a:p>
        </p:txBody>
      </p:sp>
      <p:sp>
        <p:nvSpPr>
          <p:cNvPr id="6" name="object 7">
            <a:extLst>
              <a:ext uri="{FF2B5EF4-FFF2-40B4-BE49-F238E27FC236}">
                <a16:creationId xmlns:a16="http://schemas.microsoft.com/office/drawing/2014/main" id="{4AAE1E70-A633-9F4D-8C6A-6F67B33248C6}"/>
              </a:ext>
            </a:extLst>
          </p:cNvPr>
          <p:cNvSpPr/>
          <p:nvPr userDrawn="1"/>
        </p:nvSpPr>
        <p:spPr>
          <a:xfrm>
            <a:off x="7137484" y="1100125"/>
            <a:ext cx="1124078" cy="749385"/>
          </a:xfrm>
          <a:prstGeom prst="rect">
            <a:avLst/>
          </a:prstGeom>
          <a:blipFill>
            <a:blip r:embed="rId5"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5DDBBBE5-F38B-3E4F-9E02-89EC5109B001}"/>
              </a:ext>
            </a:extLst>
          </p:cNvPr>
          <p:cNvSpPr/>
          <p:nvPr userDrawn="1"/>
        </p:nvSpPr>
        <p:spPr>
          <a:xfrm>
            <a:off x="8417686" y="1188935"/>
            <a:ext cx="1857850" cy="522993"/>
          </a:xfrm>
          <a:prstGeom prst="rect">
            <a:avLst/>
          </a:prstGeom>
          <a:blipFill>
            <a:blip r:embed="rId6" cstate="print"/>
            <a:stretch>
              <a:fillRect/>
            </a:stretch>
          </a:blipFill>
        </p:spPr>
        <p:txBody>
          <a:bodyPr wrap="square" lIns="0" tIns="0" rIns="0" bIns="0" rtlCol="0"/>
          <a:lstStyle/>
          <a:p>
            <a:endParaRPr/>
          </a:p>
        </p:txBody>
      </p:sp>
      <p:sp>
        <p:nvSpPr>
          <p:cNvPr id="8" name="object 9">
            <a:extLst>
              <a:ext uri="{FF2B5EF4-FFF2-40B4-BE49-F238E27FC236}">
                <a16:creationId xmlns:a16="http://schemas.microsoft.com/office/drawing/2014/main" id="{5D2AFE8F-7F00-6F44-BAF2-7CE197E4457D}"/>
              </a:ext>
            </a:extLst>
          </p:cNvPr>
          <p:cNvSpPr/>
          <p:nvPr userDrawn="1"/>
        </p:nvSpPr>
        <p:spPr>
          <a:xfrm>
            <a:off x="10431659" y="1051338"/>
            <a:ext cx="780610" cy="624477"/>
          </a:xfrm>
          <a:prstGeom prst="rect">
            <a:avLst/>
          </a:prstGeom>
          <a:blipFill>
            <a:blip r:embed="rId7" cstate="print"/>
            <a:stretch>
              <a:fillRect/>
            </a:stretch>
          </a:blipFill>
        </p:spPr>
        <p:txBody>
          <a:bodyPr wrap="square" lIns="0" tIns="0" rIns="0" bIns="0" rtlCol="0"/>
          <a:lstStyle/>
          <a:p>
            <a:endParaRPr/>
          </a:p>
        </p:txBody>
      </p:sp>
      <p:sp>
        <p:nvSpPr>
          <p:cNvPr id="9" name="object 10">
            <a:extLst>
              <a:ext uri="{FF2B5EF4-FFF2-40B4-BE49-F238E27FC236}">
                <a16:creationId xmlns:a16="http://schemas.microsoft.com/office/drawing/2014/main" id="{80B9D418-6E7F-A341-ABD7-4087EB3EF587}"/>
              </a:ext>
            </a:extLst>
          </p:cNvPr>
          <p:cNvSpPr/>
          <p:nvPr userDrawn="1"/>
        </p:nvSpPr>
        <p:spPr>
          <a:xfrm>
            <a:off x="4108717" y="1991693"/>
            <a:ext cx="1631466" cy="343468"/>
          </a:xfrm>
          <a:prstGeom prst="rect">
            <a:avLst/>
          </a:prstGeom>
          <a:blipFill>
            <a:blip r:embed="rId8" cstate="print"/>
            <a:stretch>
              <a:fillRect/>
            </a:stretch>
          </a:blipFill>
        </p:spPr>
        <p:txBody>
          <a:bodyPr wrap="square" lIns="0" tIns="0" rIns="0" bIns="0" rtlCol="0"/>
          <a:lstStyle/>
          <a:p>
            <a:endParaRPr/>
          </a:p>
        </p:txBody>
      </p:sp>
      <p:sp>
        <p:nvSpPr>
          <p:cNvPr id="10" name="object 11">
            <a:extLst>
              <a:ext uri="{FF2B5EF4-FFF2-40B4-BE49-F238E27FC236}">
                <a16:creationId xmlns:a16="http://schemas.microsoft.com/office/drawing/2014/main" id="{B4E31EAC-CCDF-F841-9154-F309CDEA58D4}"/>
              </a:ext>
            </a:extLst>
          </p:cNvPr>
          <p:cNvSpPr/>
          <p:nvPr userDrawn="1"/>
        </p:nvSpPr>
        <p:spPr>
          <a:xfrm>
            <a:off x="6066097" y="1874608"/>
            <a:ext cx="1085044" cy="679123"/>
          </a:xfrm>
          <a:prstGeom prst="rect">
            <a:avLst/>
          </a:prstGeom>
          <a:blipFill>
            <a:blip r:embed="rId9" cstate="print"/>
            <a:stretch>
              <a:fillRect/>
            </a:stretch>
          </a:blipFill>
        </p:spPr>
        <p:txBody>
          <a:bodyPr wrap="square" lIns="0" tIns="0" rIns="0" bIns="0" rtlCol="0"/>
          <a:lstStyle/>
          <a:p>
            <a:endParaRPr/>
          </a:p>
        </p:txBody>
      </p:sp>
      <p:sp>
        <p:nvSpPr>
          <p:cNvPr id="11" name="object 12">
            <a:extLst>
              <a:ext uri="{FF2B5EF4-FFF2-40B4-BE49-F238E27FC236}">
                <a16:creationId xmlns:a16="http://schemas.microsoft.com/office/drawing/2014/main" id="{12F9FB81-57E5-8440-ADCA-722A3BE5D1BE}"/>
              </a:ext>
            </a:extLst>
          </p:cNvPr>
          <p:cNvSpPr/>
          <p:nvPr userDrawn="1"/>
        </p:nvSpPr>
        <p:spPr>
          <a:xfrm>
            <a:off x="7328737" y="1780933"/>
            <a:ext cx="1303614" cy="866470"/>
          </a:xfrm>
          <a:prstGeom prst="rect">
            <a:avLst/>
          </a:prstGeom>
          <a:blipFill>
            <a:blip r:embed="rId10" cstate="print"/>
            <a:stretch>
              <a:fillRect/>
            </a:stretch>
          </a:blipFill>
        </p:spPr>
        <p:txBody>
          <a:bodyPr wrap="square" lIns="0" tIns="0" rIns="0" bIns="0" rtlCol="0"/>
          <a:lstStyle/>
          <a:p>
            <a:endParaRPr/>
          </a:p>
        </p:txBody>
      </p:sp>
      <p:sp>
        <p:nvSpPr>
          <p:cNvPr id="12" name="object 13">
            <a:extLst>
              <a:ext uri="{FF2B5EF4-FFF2-40B4-BE49-F238E27FC236}">
                <a16:creationId xmlns:a16="http://schemas.microsoft.com/office/drawing/2014/main" id="{3CD354D9-15C9-334A-9E44-0C63020AB5DA}"/>
              </a:ext>
            </a:extLst>
          </p:cNvPr>
          <p:cNvSpPr/>
          <p:nvPr userDrawn="1"/>
        </p:nvSpPr>
        <p:spPr>
          <a:xfrm>
            <a:off x="8809952" y="1816055"/>
            <a:ext cx="975752" cy="796219"/>
          </a:xfrm>
          <a:prstGeom prst="rect">
            <a:avLst/>
          </a:prstGeom>
          <a:blipFill>
            <a:blip r:embed="rId11" cstate="print"/>
            <a:stretch>
              <a:fillRect/>
            </a:stretch>
          </a:blipFill>
        </p:spPr>
        <p:txBody>
          <a:bodyPr wrap="square" lIns="0" tIns="0" rIns="0" bIns="0" rtlCol="0"/>
          <a:lstStyle/>
          <a:p>
            <a:endParaRPr/>
          </a:p>
        </p:txBody>
      </p:sp>
      <p:sp>
        <p:nvSpPr>
          <p:cNvPr id="13" name="object 14">
            <a:extLst>
              <a:ext uri="{FF2B5EF4-FFF2-40B4-BE49-F238E27FC236}">
                <a16:creationId xmlns:a16="http://schemas.microsoft.com/office/drawing/2014/main" id="{F6C8960F-A0F6-1C4F-92BE-579B1A1E8A70}"/>
              </a:ext>
            </a:extLst>
          </p:cNvPr>
          <p:cNvSpPr/>
          <p:nvPr userDrawn="1"/>
        </p:nvSpPr>
        <p:spPr>
          <a:xfrm>
            <a:off x="9963293" y="1940953"/>
            <a:ext cx="1264588" cy="546427"/>
          </a:xfrm>
          <a:prstGeom prst="rect">
            <a:avLst/>
          </a:prstGeom>
          <a:blipFill>
            <a:blip r:embed="rId12" cstate="print"/>
            <a:stretch>
              <a:fillRect/>
            </a:stretch>
          </a:blipFill>
        </p:spPr>
        <p:txBody>
          <a:bodyPr wrap="square" lIns="0" tIns="0" rIns="0" bIns="0" rtlCol="0"/>
          <a:lstStyle/>
          <a:p>
            <a:endParaRPr/>
          </a:p>
        </p:txBody>
      </p:sp>
      <p:sp>
        <p:nvSpPr>
          <p:cNvPr id="14" name="object 15">
            <a:extLst>
              <a:ext uri="{FF2B5EF4-FFF2-40B4-BE49-F238E27FC236}">
                <a16:creationId xmlns:a16="http://schemas.microsoft.com/office/drawing/2014/main" id="{154A86E8-22AE-804D-AA73-88DFFCFB8DA6}"/>
              </a:ext>
            </a:extLst>
          </p:cNvPr>
          <p:cNvSpPr/>
          <p:nvPr userDrawn="1"/>
        </p:nvSpPr>
        <p:spPr>
          <a:xfrm>
            <a:off x="4171166" y="2674727"/>
            <a:ext cx="616682" cy="616682"/>
          </a:xfrm>
          <a:prstGeom prst="rect">
            <a:avLst/>
          </a:prstGeom>
          <a:blipFill>
            <a:blip r:embed="rId13" cstate="print"/>
            <a:stretch>
              <a:fillRect/>
            </a:stretch>
          </a:blipFill>
        </p:spPr>
        <p:txBody>
          <a:bodyPr wrap="square" lIns="0" tIns="0" rIns="0" bIns="0" rtlCol="0"/>
          <a:lstStyle/>
          <a:p>
            <a:endParaRPr/>
          </a:p>
        </p:txBody>
      </p:sp>
      <p:sp>
        <p:nvSpPr>
          <p:cNvPr id="15" name="object 16">
            <a:extLst>
              <a:ext uri="{FF2B5EF4-FFF2-40B4-BE49-F238E27FC236}">
                <a16:creationId xmlns:a16="http://schemas.microsoft.com/office/drawing/2014/main" id="{01EE771E-31E0-2944-94FC-E8500E0CB53B}"/>
              </a:ext>
            </a:extLst>
          </p:cNvPr>
          <p:cNvSpPr/>
          <p:nvPr userDrawn="1"/>
        </p:nvSpPr>
        <p:spPr>
          <a:xfrm>
            <a:off x="5301099" y="2553732"/>
            <a:ext cx="991374" cy="858671"/>
          </a:xfrm>
          <a:prstGeom prst="rect">
            <a:avLst/>
          </a:prstGeom>
          <a:blipFill>
            <a:blip r:embed="rId14" cstate="print"/>
            <a:stretch>
              <a:fillRect/>
            </a:stretch>
          </a:blipFill>
        </p:spPr>
        <p:txBody>
          <a:bodyPr wrap="square" lIns="0" tIns="0" rIns="0" bIns="0" rtlCol="0"/>
          <a:lstStyle/>
          <a:p>
            <a:endParaRPr/>
          </a:p>
        </p:txBody>
      </p:sp>
      <p:sp>
        <p:nvSpPr>
          <p:cNvPr id="16" name="object 17">
            <a:extLst>
              <a:ext uri="{FF2B5EF4-FFF2-40B4-BE49-F238E27FC236}">
                <a16:creationId xmlns:a16="http://schemas.microsoft.com/office/drawing/2014/main" id="{8AAA7980-EA1E-7D40-8404-9CA27DC0913F}"/>
              </a:ext>
            </a:extLst>
          </p:cNvPr>
          <p:cNvSpPr/>
          <p:nvPr userDrawn="1"/>
        </p:nvSpPr>
        <p:spPr>
          <a:xfrm>
            <a:off x="6805725" y="2627890"/>
            <a:ext cx="960150" cy="710355"/>
          </a:xfrm>
          <a:prstGeom prst="rect">
            <a:avLst/>
          </a:prstGeom>
          <a:blipFill>
            <a:blip r:embed="rId15" cstate="print"/>
            <a:stretch>
              <a:fillRect/>
            </a:stretch>
          </a:blipFill>
        </p:spPr>
        <p:txBody>
          <a:bodyPr wrap="square" lIns="0" tIns="0" rIns="0" bIns="0" rtlCol="0"/>
          <a:lstStyle/>
          <a:p>
            <a:endParaRPr/>
          </a:p>
        </p:txBody>
      </p:sp>
      <p:sp>
        <p:nvSpPr>
          <p:cNvPr id="17" name="object 18">
            <a:extLst>
              <a:ext uri="{FF2B5EF4-FFF2-40B4-BE49-F238E27FC236}">
                <a16:creationId xmlns:a16="http://schemas.microsoft.com/office/drawing/2014/main" id="{F6562F44-9FE6-074F-A63A-2683FCD626F0}"/>
              </a:ext>
            </a:extLst>
          </p:cNvPr>
          <p:cNvSpPr/>
          <p:nvPr userDrawn="1"/>
        </p:nvSpPr>
        <p:spPr>
          <a:xfrm>
            <a:off x="8279127" y="2690339"/>
            <a:ext cx="1248976" cy="585457"/>
          </a:xfrm>
          <a:prstGeom prst="rect">
            <a:avLst/>
          </a:prstGeom>
          <a:blipFill>
            <a:blip r:embed="rId16"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37D41FB0-5EB4-4049-AF2F-4F6293A540D7}"/>
              </a:ext>
            </a:extLst>
          </p:cNvPr>
          <p:cNvSpPr/>
          <p:nvPr userDrawn="1"/>
        </p:nvSpPr>
        <p:spPr>
          <a:xfrm>
            <a:off x="10041356" y="2651315"/>
            <a:ext cx="1319225" cy="663511"/>
          </a:xfrm>
          <a:prstGeom prst="rect">
            <a:avLst/>
          </a:prstGeom>
          <a:blipFill>
            <a:blip r:embed="rId17" cstate="print"/>
            <a:stretch>
              <a:fillRect/>
            </a:stretch>
          </a:blipFill>
        </p:spPr>
        <p:txBody>
          <a:bodyPr wrap="square" lIns="0" tIns="0" rIns="0" bIns="0" rtlCol="0"/>
          <a:lstStyle/>
          <a:p>
            <a:endParaRPr/>
          </a:p>
        </p:txBody>
      </p:sp>
      <p:sp>
        <p:nvSpPr>
          <p:cNvPr id="19" name="object 20">
            <a:extLst>
              <a:ext uri="{FF2B5EF4-FFF2-40B4-BE49-F238E27FC236}">
                <a16:creationId xmlns:a16="http://schemas.microsoft.com/office/drawing/2014/main" id="{39B1BF1D-EEAA-844C-8F5D-A6559356F928}"/>
              </a:ext>
            </a:extLst>
          </p:cNvPr>
          <p:cNvSpPr/>
          <p:nvPr userDrawn="1"/>
        </p:nvSpPr>
        <p:spPr>
          <a:xfrm>
            <a:off x="10595587" y="5382286"/>
            <a:ext cx="764994" cy="538620"/>
          </a:xfrm>
          <a:prstGeom prst="rect">
            <a:avLst/>
          </a:prstGeom>
          <a:blipFill>
            <a:blip r:embed="rId18" cstate="print"/>
            <a:stretch>
              <a:fillRect/>
            </a:stretch>
          </a:blipFill>
        </p:spPr>
        <p:txBody>
          <a:bodyPr wrap="square" lIns="0" tIns="0" rIns="0" bIns="0" rtlCol="0"/>
          <a:lstStyle/>
          <a:p>
            <a:endParaRPr/>
          </a:p>
        </p:txBody>
      </p:sp>
      <p:sp>
        <p:nvSpPr>
          <p:cNvPr id="20" name="object 21">
            <a:extLst>
              <a:ext uri="{FF2B5EF4-FFF2-40B4-BE49-F238E27FC236}">
                <a16:creationId xmlns:a16="http://schemas.microsoft.com/office/drawing/2014/main" id="{D4F29CFE-4074-5D4A-86D3-25B0EE39C971}"/>
              </a:ext>
            </a:extLst>
          </p:cNvPr>
          <p:cNvSpPr/>
          <p:nvPr userDrawn="1"/>
        </p:nvSpPr>
        <p:spPr>
          <a:xfrm>
            <a:off x="4108717" y="3655424"/>
            <a:ext cx="1147496" cy="530814"/>
          </a:xfrm>
          <a:prstGeom prst="rect">
            <a:avLst/>
          </a:prstGeom>
          <a:blipFill>
            <a:blip r:embed="rId19"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FB013C69-87E2-D246-A0C4-E0AD7E94033F}"/>
              </a:ext>
            </a:extLst>
          </p:cNvPr>
          <p:cNvSpPr/>
          <p:nvPr userDrawn="1"/>
        </p:nvSpPr>
        <p:spPr>
          <a:xfrm>
            <a:off x="6909156" y="3475888"/>
            <a:ext cx="889888" cy="889888"/>
          </a:xfrm>
          <a:prstGeom prst="rect">
            <a:avLst/>
          </a:prstGeom>
          <a:blipFill>
            <a:blip r:embed="rId20" cstate="print"/>
            <a:stretch>
              <a:fillRect/>
            </a:stretch>
          </a:blipFill>
        </p:spPr>
        <p:txBody>
          <a:bodyPr wrap="square" lIns="0" tIns="0" rIns="0" bIns="0" rtlCol="0"/>
          <a:lstStyle/>
          <a:p>
            <a:endParaRPr/>
          </a:p>
        </p:txBody>
      </p:sp>
      <p:sp>
        <p:nvSpPr>
          <p:cNvPr id="22" name="object 23">
            <a:extLst>
              <a:ext uri="{FF2B5EF4-FFF2-40B4-BE49-F238E27FC236}">
                <a16:creationId xmlns:a16="http://schemas.microsoft.com/office/drawing/2014/main" id="{6A92D596-456E-374E-B691-24117357E8E6}"/>
              </a:ext>
            </a:extLst>
          </p:cNvPr>
          <p:cNvSpPr/>
          <p:nvPr userDrawn="1"/>
        </p:nvSpPr>
        <p:spPr>
          <a:xfrm>
            <a:off x="8086901" y="3534429"/>
            <a:ext cx="1186523" cy="772800"/>
          </a:xfrm>
          <a:prstGeom prst="rect">
            <a:avLst/>
          </a:prstGeom>
          <a:blipFill>
            <a:blip r:embed="rId21"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1716FF95-3F2B-FA49-A583-3F425BCDFE8F}"/>
              </a:ext>
            </a:extLst>
          </p:cNvPr>
          <p:cNvSpPr/>
          <p:nvPr userDrawn="1"/>
        </p:nvSpPr>
        <p:spPr>
          <a:xfrm>
            <a:off x="9561279" y="3753015"/>
            <a:ext cx="1740755" cy="335648"/>
          </a:xfrm>
          <a:prstGeom prst="rect">
            <a:avLst/>
          </a:prstGeom>
          <a:blipFill>
            <a:blip r:embed="rId22" cstate="print"/>
            <a:stretch>
              <a:fillRect/>
            </a:stretch>
          </a:blipFill>
        </p:spPr>
        <p:txBody>
          <a:bodyPr wrap="square" lIns="0" tIns="0" rIns="0" bIns="0" rtlCol="0"/>
          <a:lstStyle/>
          <a:p>
            <a:endParaRPr/>
          </a:p>
        </p:txBody>
      </p:sp>
      <p:sp>
        <p:nvSpPr>
          <p:cNvPr id="24" name="object 25">
            <a:extLst>
              <a:ext uri="{FF2B5EF4-FFF2-40B4-BE49-F238E27FC236}">
                <a16:creationId xmlns:a16="http://schemas.microsoft.com/office/drawing/2014/main" id="{6F436748-194B-DC4B-BBC9-4703115D2CC8}"/>
              </a:ext>
            </a:extLst>
          </p:cNvPr>
          <p:cNvSpPr/>
          <p:nvPr userDrawn="1"/>
        </p:nvSpPr>
        <p:spPr>
          <a:xfrm>
            <a:off x="4057977" y="4578257"/>
            <a:ext cx="1014793" cy="663518"/>
          </a:xfrm>
          <a:prstGeom prst="rect">
            <a:avLst/>
          </a:prstGeom>
          <a:blipFill>
            <a:blip r:embed="rId23" cstate="print"/>
            <a:stretch>
              <a:fillRect/>
            </a:stretch>
          </a:blipFill>
        </p:spPr>
        <p:txBody>
          <a:bodyPr wrap="square" lIns="0" tIns="0" rIns="0" bIns="0" rtlCol="0"/>
          <a:lstStyle/>
          <a:p>
            <a:endParaRPr/>
          </a:p>
        </p:txBody>
      </p:sp>
      <p:sp>
        <p:nvSpPr>
          <p:cNvPr id="25" name="object 26">
            <a:extLst>
              <a:ext uri="{FF2B5EF4-FFF2-40B4-BE49-F238E27FC236}">
                <a16:creationId xmlns:a16="http://schemas.microsoft.com/office/drawing/2014/main" id="{FA1042A3-FBEE-0F4B-8EA5-E32210586461}"/>
              </a:ext>
            </a:extLst>
          </p:cNvPr>
          <p:cNvSpPr/>
          <p:nvPr userDrawn="1"/>
        </p:nvSpPr>
        <p:spPr>
          <a:xfrm>
            <a:off x="5544064" y="3511011"/>
            <a:ext cx="1077242" cy="819640"/>
          </a:xfrm>
          <a:prstGeom prst="rect">
            <a:avLst/>
          </a:prstGeom>
          <a:blipFill>
            <a:blip r:embed="rId24" cstate="print"/>
            <a:stretch>
              <a:fillRect/>
            </a:stretch>
          </a:blipFill>
        </p:spPr>
        <p:txBody>
          <a:bodyPr wrap="square" lIns="0" tIns="0" rIns="0" bIns="0" rtlCol="0"/>
          <a:lstStyle/>
          <a:p>
            <a:endParaRPr/>
          </a:p>
        </p:txBody>
      </p:sp>
      <p:sp>
        <p:nvSpPr>
          <p:cNvPr id="26" name="object 27">
            <a:extLst>
              <a:ext uri="{FF2B5EF4-FFF2-40B4-BE49-F238E27FC236}">
                <a16:creationId xmlns:a16="http://schemas.microsoft.com/office/drawing/2014/main" id="{5566DE7E-8758-8642-B7BD-204CB41CE241}"/>
              </a:ext>
            </a:extLst>
          </p:cNvPr>
          <p:cNvSpPr/>
          <p:nvPr userDrawn="1"/>
        </p:nvSpPr>
        <p:spPr>
          <a:xfrm>
            <a:off x="5738240" y="4593869"/>
            <a:ext cx="1522189" cy="632294"/>
          </a:xfrm>
          <a:prstGeom prst="rect">
            <a:avLst/>
          </a:prstGeom>
          <a:blipFill>
            <a:blip r:embed="rId25" cstate="print"/>
            <a:stretch>
              <a:fillRect/>
            </a:stretch>
          </a:blipFill>
        </p:spPr>
        <p:txBody>
          <a:bodyPr wrap="square" lIns="0" tIns="0" rIns="0" bIns="0" rtlCol="0"/>
          <a:lstStyle/>
          <a:p>
            <a:endParaRPr/>
          </a:p>
        </p:txBody>
      </p:sp>
      <p:sp>
        <p:nvSpPr>
          <p:cNvPr id="27" name="object 28">
            <a:extLst>
              <a:ext uri="{FF2B5EF4-FFF2-40B4-BE49-F238E27FC236}">
                <a16:creationId xmlns:a16="http://schemas.microsoft.com/office/drawing/2014/main" id="{92DCE7C7-5573-5F49-B3C0-101D244ACCFA}"/>
              </a:ext>
            </a:extLst>
          </p:cNvPr>
          <p:cNvSpPr/>
          <p:nvPr userDrawn="1"/>
        </p:nvSpPr>
        <p:spPr>
          <a:xfrm>
            <a:off x="7905967" y="4724869"/>
            <a:ext cx="1452764" cy="370304"/>
          </a:xfrm>
          <a:prstGeom prst="rect">
            <a:avLst/>
          </a:prstGeom>
          <a:blipFill>
            <a:blip r:embed="rId26" cstate="print"/>
            <a:stretch>
              <a:fillRect/>
            </a:stretch>
          </a:blipFill>
        </p:spPr>
        <p:txBody>
          <a:bodyPr wrap="square" lIns="0" tIns="0" rIns="0" bIns="0" rtlCol="0"/>
          <a:lstStyle/>
          <a:p>
            <a:endParaRPr/>
          </a:p>
        </p:txBody>
      </p:sp>
      <p:sp>
        <p:nvSpPr>
          <p:cNvPr id="28" name="object 29">
            <a:extLst>
              <a:ext uri="{FF2B5EF4-FFF2-40B4-BE49-F238E27FC236}">
                <a16:creationId xmlns:a16="http://schemas.microsoft.com/office/drawing/2014/main" id="{05625F0F-0A1D-754A-A163-819667C83AA9}"/>
              </a:ext>
            </a:extLst>
          </p:cNvPr>
          <p:cNvSpPr/>
          <p:nvPr userDrawn="1"/>
        </p:nvSpPr>
        <p:spPr>
          <a:xfrm>
            <a:off x="9785705" y="4785119"/>
            <a:ext cx="1545608" cy="249795"/>
          </a:xfrm>
          <a:prstGeom prst="rect">
            <a:avLst/>
          </a:prstGeom>
          <a:blipFill>
            <a:blip r:embed="rId27" cstate="print"/>
            <a:stretch>
              <a:fillRect/>
            </a:stretch>
          </a:blipFill>
        </p:spPr>
        <p:txBody>
          <a:bodyPr wrap="square" lIns="0" tIns="0" rIns="0" bIns="0" rtlCol="0"/>
          <a:lstStyle/>
          <a:p>
            <a:endParaRPr/>
          </a:p>
        </p:txBody>
      </p:sp>
      <p:sp>
        <p:nvSpPr>
          <p:cNvPr id="29" name="object 30">
            <a:extLst>
              <a:ext uri="{FF2B5EF4-FFF2-40B4-BE49-F238E27FC236}">
                <a16:creationId xmlns:a16="http://schemas.microsoft.com/office/drawing/2014/main" id="{C7ACDA8E-29B3-514D-9930-972015EA89A0}"/>
              </a:ext>
            </a:extLst>
          </p:cNvPr>
          <p:cNvSpPr/>
          <p:nvPr userDrawn="1"/>
        </p:nvSpPr>
        <p:spPr>
          <a:xfrm>
            <a:off x="3948692" y="5034915"/>
            <a:ext cx="1233352" cy="1233360"/>
          </a:xfrm>
          <a:prstGeom prst="rect">
            <a:avLst/>
          </a:prstGeom>
          <a:blipFill>
            <a:blip r:embed="rId28" cstate="print"/>
            <a:stretch>
              <a:fillRect/>
            </a:stretch>
          </a:blipFill>
        </p:spPr>
        <p:txBody>
          <a:bodyPr wrap="square" lIns="0" tIns="0" rIns="0" bIns="0" rtlCol="0"/>
          <a:lstStyle/>
          <a:p>
            <a:endParaRPr/>
          </a:p>
        </p:txBody>
      </p:sp>
      <p:sp>
        <p:nvSpPr>
          <p:cNvPr id="30" name="object 31">
            <a:extLst>
              <a:ext uri="{FF2B5EF4-FFF2-40B4-BE49-F238E27FC236}">
                <a16:creationId xmlns:a16="http://schemas.microsoft.com/office/drawing/2014/main" id="{58DEC7A4-16EE-714F-B5F2-A467FDBA5D66}"/>
              </a:ext>
            </a:extLst>
          </p:cNvPr>
          <p:cNvSpPr/>
          <p:nvPr userDrawn="1"/>
        </p:nvSpPr>
        <p:spPr>
          <a:xfrm>
            <a:off x="6005600" y="5171521"/>
            <a:ext cx="1928107" cy="960150"/>
          </a:xfrm>
          <a:prstGeom prst="rect">
            <a:avLst/>
          </a:prstGeom>
          <a:blipFill>
            <a:blip r:embed="rId29" cstate="print"/>
            <a:stretch>
              <a:fillRect/>
            </a:stretch>
          </a:blipFill>
        </p:spPr>
        <p:txBody>
          <a:bodyPr wrap="square" lIns="0" tIns="0" rIns="0" bIns="0" rtlCol="0"/>
          <a:lstStyle/>
          <a:p>
            <a:endParaRPr/>
          </a:p>
        </p:txBody>
      </p:sp>
      <p:sp>
        <p:nvSpPr>
          <p:cNvPr id="31" name="object 32">
            <a:extLst>
              <a:ext uri="{FF2B5EF4-FFF2-40B4-BE49-F238E27FC236}">
                <a16:creationId xmlns:a16="http://schemas.microsoft.com/office/drawing/2014/main" id="{E07A3C50-F7BC-7048-847A-F176C374CF49}"/>
              </a:ext>
            </a:extLst>
          </p:cNvPr>
          <p:cNvSpPr/>
          <p:nvPr userDrawn="1"/>
        </p:nvSpPr>
        <p:spPr>
          <a:xfrm>
            <a:off x="8580092" y="5483786"/>
            <a:ext cx="1435461" cy="474806"/>
          </a:xfrm>
          <a:prstGeom prst="rect">
            <a:avLst/>
          </a:prstGeom>
          <a:blipFill>
            <a:blip r:embed="rId30" cstate="print"/>
            <a:stretch>
              <a:fillRect/>
            </a:stretch>
          </a:blipFill>
        </p:spPr>
        <p:txBody>
          <a:bodyPr wrap="square" lIns="0" tIns="0" rIns="0" bIns="0" rtlCol="0"/>
          <a:lstStyle/>
          <a:p>
            <a:endParaRPr/>
          </a:p>
        </p:txBody>
      </p:sp>
      <p:sp>
        <p:nvSpPr>
          <p:cNvPr id="32" name="object 33">
            <a:extLst>
              <a:ext uri="{FF2B5EF4-FFF2-40B4-BE49-F238E27FC236}">
                <a16:creationId xmlns:a16="http://schemas.microsoft.com/office/drawing/2014/main" id="{E19EE40D-BB15-E242-A84D-6C1177252E4B}"/>
              </a:ext>
            </a:extLst>
          </p:cNvPr>
          <p:cNvSpPr txBox="1"/>
          <p:nvPr userDrawn="1"/>
        </p:nvSpPr>
        <p:spPr>
          <a:xfrm>
            <a:off x="444500" y="3070819"/>
            <a:ext cx="1838325" cy="695960"/>
          </a:xfrm>
          <a:prstGeom prst="rect">
            <a:avLst/>
          </a:prstGeom>
        </p:spPr>
        <p:txBody>
          <a:bodyPr vert="horz" wrap="square" lIns="0" tIns="12700" rIns="0" bIns="0" rtlCol="0">
            <a:spAutoFit/>
          </a:bodyPr>
          <a:lstStyle/>
          <a:p>
            <a:pPr marL="12700" marR="114300">
              <a:lnSpc>
                <a:spcPct val="100000"/>
              </a:lnSpc>
              <a:spcBef>
                <a:spcPts val="100"/>
              </a:spcBef>
            </a:pPr>
            <a:r>
              <a:rPr sz="1100" b="1" spc="-5" dirty="0">
                <a:solidFill>
                  <a:srgbClr val="27211F"/>
                </a:solidFill>
                <a:latin typeface="Verdana"/>
                <a:cs typeface="Verdana"/>
              </a:rPr>
              <a:t>Algunos clientes </a:t>
            </a:r>
            <a:r>
              <a:rPr sz="1100" b="1" dirty="0">
                <a:solidFill>
                  <a:srgbClr val="27211F"/>
                </a:solidFill>
                <a:latin typeface="Verdana"/>
                <a:cs typeface="Verdana"/>
              </a:rPr>
              <a:t>a</a:t>
            </a:r>
            <a:r>
              <a:rPr sz="1100" b="1" spc="-85" dirty="0">
                <a:solidFill>
                  <a:srgbClr val="27211F"/>
                </a:solidFill>
                <a:latin typeface="Verdana"/>
                <a:cs typeface="Verdana"/>
              </a:rPr>
              <a:t> </a:t>
            </a:r>
            <a:r>
              <a:rPr sz="1100" b="1" dirty="0">
                <a:solidFill>
                  <a:srgbClr val="27211F"/>
                </a:solidFill>
                <a:latin typeface="Verdana"/>
                <a:cs typeface="Verdana"/>
              </a:rPr>
              <a:t>los  </a:t>
            </a:r>
            <a:r>
              <a:rPr sz="1100" b="1" spc="-5" dirty="0">
                <a:solidFill>
                  <a:srgbClr val="27211F"/>
                </a:solidFill>
                <a:latin typeface="Verdana"/>
                <a:cs typeface="Verdana"/>
              </a:rPr>
              <a:t>que hemos</a:t>
            </a:r>
            <a:r>
              <a:rPr sz="1100" b="1" spc="-95" dirty="0">
                <a:solidFill>
                  <a:srgbClr val="27211F"/>
                </a:solidFill>
                <a:latin typeface="Verdana"/>
                <a:cs typeface="Verdana"/>
              </a:rPr>
              <a:t> </a:t>
            </a:r>
            <a:r>
              <a:rPr sz="1100" b="1" dirty="0">
                <a:solidFill>
                  <a:srgbClr val="27211F"/>
                </a:solidFill>
                <a:latin typeface="Verdana"/>
                <a:cs typeface="Verdana"/>
              </a:rPr>
              <a:t>ayudado</a:t>
            </a:r>
            <a:endParaRPr sz="1100">
              <a:latin typeface="Verdana"/>
              <a:cs typeface="Verdana"/>
            </a:endParaRPr>
          </a:p>
          <a:p>
            <a:pPr marL="12700" marR="5080">
              <a:lnSpc>
                <a:spcPct val="100000"/>
              </a:lnSpc>
            </a:pPr>
            <a:r>
              <a:rPr sz="1100" b="1" spc="-5" dirty="0">
                <a:solidFill>
                  <a:srgbClr val="27211F"/>
                </a:solidFill>
                <a:latin typeface="Verdana"/>
                <a:cs typeface="Verdana"/>
              </a:rPr>
              <a:t>en su </a:t>
            </a:r>
            <a:r>
              <a:rPr sz="1100" b="1" dirty="0">
                <a:solidFill>
                  <a:srgbClr val="27211F"/>
                </a:solidFill>
                <a:latin typeface="Verdana"/>
                <a:cs typeface="Verdana"/>
              </a:rPr>
              <a:t>transformación</a:t>
            </a:r>
            <a:r>
              <a:rPr sz="1100" b="1" spc="-85" dirty="0">
                <a:solidFill>
                  <a:srgbClr val="27211F"/>
                </a:solidFill>
                <a:latin typeface="Verdana"/>
                <a:cs typeface="Verdana"/>
              </a:rPr>
              <a:t> </a:t>
            </a:r>
            <a:r>
              <a:rPr sz="1100" b="1" dirty="0">
                <a:solidFill>
                  <a:srgbClr val="27211F"/>
                </a:solidFill>
                <a:latin typeface="Verdana"/>
                <a:cs typeface="Verdana"/>
              </a:rPr>
              <a:t>a  </a:t>
            </a:r>
            <a:r>
              <a:rPr sz="1100" b="1" spc="-15" dirty="0">
                <a:solidFill>
                  <a:srgbClr val="27211F"/>
                </a:solidFill>
                <a:latin typeface="Verdana"/>
                <a:cs typeface="Verdana"/>
              </a:rPr>
              <a:t>Office</a:t>
            </a:r>
            <a:r>
              <a:rPr sz="1100" b="1" spc="-80" dirty="0">
                <a:solidFill>
                  <a:srgbClr val="27211F"/>
                </a:solidFill>
                <a:latin typeface="Verdana"/>
                <a:cs typeface="Verdana"/>
              </a:rPr>
              <a:t> </a:t>
            </a:r>
            <a:r>
              <a:rPr sz="1100" b="1" dirty="0">
                <a:solidFill>
                  <a:srgbClr val="27211F"/>
                </a:solidFill>
                <a:latin typeface="Verdana"/>
                <a:cs typeface="Verdana"/>
              </a:rPr>
              <a:t>365</a:t>
            </a:r>
            <a:endParaRPr sz="1100">
              <a:latin typeface="Verdana"/>
              <a:cs typeface="Verdana"/>
            </a:endParaRPr>
          </a:p>
        </p:txBody>
      </p:sp>
      <p:sp>
        <p:nvSpPr>
          <p:cNvPr id="33" name="object 34">
            <a:extLst>
              <a:ext uri="{FF2B5EF4-FFF2-40B4-BE49-F238E27FC236}">
                <a16:creationId xmlns:a16="http://schemas.microsoft.com/office/drawing/2014/main" id="{AAD6A465-5E08-B347-8947-5ABE3815A51F}"/>
              </a:ext>
            </a:extLst>
          </p:cNvPr>
          <p:cNvSpPr/>
          <p:nvPr userDrawn="1"/>
        </p:nvSpPr>
        <p:spPr>
          <a:xfrm>
            <a:off x="457200" y="2796092"/>
            <a:ext cx="1167765" cy="0"/>
          </a:xfrm>
          <a:custGeom>
            <a:avLst/>
            <a:gdLst/>
            <a:ahLst/>
            <a:cxnLst/>
            <a:rect l="l" t="t" r="r" b="b"/>
            <a:pathLst>
              <a:path w="1167765">
                <a:moveTo>
                  <a:pt x="0" y="0"/>
                </a:moveTo>
                <a:lnTo>
                  <a:pt x="1167307" y="0"/>
                </a:lnTo>
              </a:path>
            </a:pathLst>
          </a:custGeom>
          <a:ln w="25400">
            <a:solidFill>
              <a:srgbClr val="C82026"/>
            </a:solidFill>
          </a:ln>
        </p:spPr>
        <p:txBody>
          <a:bodyPr wrap="square" lIns="0" tIns="0" rIns="0" bIns="0" rtlCol="0"/>
          <a:lstStyle/>
          <a:p>
            <a:endParaRPr/>
          </a:p>
        </p:txBody>
      </p:sp>
    </p:spTree>
    <p:extLst>
      <p:ext uri="{BB962C8B-B14F-4D97-AF65-F5344CB8AC3E}">
        <p14:creationId xmlns:p14="http://schemas.microsoft.com/office/powerpoint/2010/main" val="3071576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 &amp; ALM">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74A63E28-B8CD-254A-821D-A0DAD49ECDC1}"/>
              </a:ext>
            </a:extLst>
          </p:cNvPr>
          <p:cNvSpPr/>
          <p:nvPr userDrawn="1"/>
        </p:nvSpPr>
        <p:spPr>
          <a:xfrm>
            <a:off x="330200" y="288315"/>
            <a:ext cx="2607551" cy="1303775"/>
          </a:xfrm>
          <a:prstGeom prst="rect">
            <a:avLst/>
          </a:prstGeom>
          <a:blipFill>
            <a:blip r:embed="rId2" cstate="print"/>
            <a:stretch>
              <a:fillRect/>
            </a:stretch>
          </a:blipFill>
        </p:spPr>
        <p:txBody>
          <a:bodyPr wrap="square" lIns="0" tIns="0" rIns="0" bIns="0" rtlCol="0"/>
          <a:lstStyle/>
          <a:p>
            <a:endParaRPr/>
          </a:p>
        </p:txBody>
      </p:sp>
      <p:sp>
        <p:nvSpPr>
          <p:cNvPr id="4" name="object 4">
            <a:extLst>
              <a:ext uri="{FF2B5EF4-FFF2-40B4-BE49-F238E27FC236}">
                <a16:creationId xmlns:a16="http://schemas.microsoft.com/office/drawing/2014/main" id="{A1578B23-F9F6-5244-BCB4-067CB02D1CA0}"/>
              </a:ext>
            </a:extLst>
          </p:cNvPr>
          <p:cNvSpPr/>
          <p:nvPr userDrawn="1"/>
        </p:nvSpPr>
        <p:spPr>
          <a:xfrm>
            <a:off x="4150267" y="1013140"/>
            <a:ext cx="1587979" cy="676695"/>
          </a:xfrm>
          <a:prstGeom prst="rect">
            <a:avLst/>
          </a:prstGeom>
          <a:blipFill>
            <a:blip r:embed="rId3"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A1EC641B-EED3-0742-8EB4-CBC6AA29A82F}"/>
              </a:ext>
            </a:extLst>
          </p:cNvPr>
          <p:cNvSpPr/>
          <p:nvPr userDrawn="1"/>
        </p:nvSpPr>
        <p:spPr>
          <a:xfrm>
            <a:off x="5985662" y="988470"/>
            <a:ext cx="1921816" cy="712786"/>
          </a:xfrm>
          <a:prstGeom prst="rect">
            <a:avLst/>
          </a:prstGeom>
          <a:blipFill>
            <a:blip r:embed="rId4"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77E43804-DE34-ED43-B525-52AC65F64734}"/>
              </a:ext>
            </a:extLst>
          </p:cNvPr>
          <p:cNvSpPr/>
          <p:nvPr userDrawn="1"/>
        </p:nvSpPr>
        <p:spPr>
          <a:xfrm>
            <a:off x="8154894" y="1237663"/>
            <a:ext cx="1557412" cy="254717"/>
          </a:xfrm>
          <a:prstGeom prst="rect">
            <a:avLst/>
          </a:prstGeom>
          <a:blipFill>
            <a:blip r:embed="rId5"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65CE72FF-BAA6-054B-92D2-430B4F5DF6E8}"/>
              </a:ext>
            </a:extLst>
          </p:cNvPr>
          <p:cNvSpPr/>
          <p:nvPr userDrawn="1"/>
        </p:nvSpPr>
        <p:spPr>
          <a:xfrm>
            <a:off x="10072116" y="1071787"/>
            <a:ext cx="1001509" cy="559401"/>
          </a:xfrm>
          <a:prstGeom prst="rect">
            <a:avLst/>
          </a:prstGeom>
          <a:blipFill>
            <a:blip r:embed="rId6"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FB6D9353-19FA-004B-9CFB-85168D5A70DE}"/>
              </a:ext>
            </a:extLst>
          </p:cNvPr>
          <p:cNvSpPr/>
          <p:nvPr userDrawn="1"/>
        </p:nvSpPr>
        <p:spPr>
          <a:xfrm>
            <a:off x="4223264" y="2160409"/>
            <a:ext cx="677944" cy="677938"/>
          </a:xfrm>
          <a:prstGeom prst="rect">
            <a:avLst/>
          </a:prstGeom>
          <a:blipFill>
            <a:blip r:embed="rId7"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720506D5-39F8-414D-B389-11684E395D43}"/>
              </a:ext>
            </a:extLst>
          </p:cNvPr>
          <p:cNvSpPr/>
          <p:nvPr userDrawn="1"/>
        </p:nvSpPr>
        <p:spPr>
          <a:xfrm>
            <a:off x="5177774" y="2336855"/>
            <a:ext cx="2033834" cy="325042"/>
          </a:xfrm>
          <a:prstGeom prst="rect">
            <a:avLst/>
          </a:prstGeom>
          <a:blipFill>
            <a:blip r:embed="rId8"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6EA3FB14-AEC2-FB4C-9F92-4D39F8E15000}"/>
              </a:ext>
            </a:extLst>
          </p:cNvPr>
          <p:cNvSpPr/>
          <p:nvPr userDrawn="1"/>
        </p:nvSpPr>
        <p:spPr>
          <a:xfrm>
            <a:off x="7463503" y="2336863"/>
            <a:ext cx="1588053" cy="427189"/>
          </a:xfrm>
          <a:prstGeom prst="rect">
            <a:avLst/>
          </a:prstGeom>
          <a:blipFill>
            <a:blip r:embed="rId9"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F09BF499-FBE0-1243-BBE4-AE393C0B46B4}"/>
              </a:ext>
            </a:extLst>
          </p:cNvPr>
          <p:cNvSpPr/>
          <p:nvPr userDrawn="1"/>
        </p:nvSpPr>
        <p:spPr>
          <a:xfrm>
            <a:off x="9352801" y="2336863"/>
            <a:ext cx="1838807" cy="390042"/>
          </a:xfrm>
          <a:prstGeom prst="rect">
            <a:avLst/>
          </a:prstGeom>
          <a:blipFill>
            <a:blip r:embed="rId10" cstate="print"/>
            <a:stretch>
              <a:fillRect/>
            </a:stretch>
          </a:blipFill>
        </p:spPr>
        <p:txBody>
          <a:bodyPr wrap="square" lIns="0" tIns="0" rIns="0" bIns="0" rtlCol="0"/>
          <a:lstStyle/>
          <a:p>
            <a:endParaRPr/>
          </a:p>
        </p:txBody>
      </p:sp>
      <p:sp>
        <p:nvSpPr>
          <p:cNvPr id="12" name="object 12">
            <a:extLst>
              <a:ext uri="{FF2B5EF4-FFF2-40B4-BE49-F238E27FC236}">
                <a16:creationId xmlns:a16="http://schemas.microsoft.com/office/drawing/2014/main" id="{C9AF16FE-FCCC-7449-BB2B-C0CBB7C536BD}"/>
              </a:ext>
            </a:extLst>
          </p:cNvPr>
          <p:cNvSpPr/>
          <p:nvPr userDrawn="1"/>
        </p:nvSpPr>
        <p:spPr>
          <a:xfrm>
            <a:off x="4223264" y="3664688"/>
            <a:ext cx="1592809" cy="533969"/>
          </a:xfrm>
          <a:prstGeom prst="rect">
            <a:avLst/>
          </a:prstGeom>
          <a:blipFill>
            <a:blip r:embed="rId11"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30F8FD8A-BAA4-BC4C-A775-344540A0B467}"/>
              </a:ext>
            </a:extLst>
          </p:cNvPr>
          <p:cNvSpPr/>
          <p:nvPr userDrawn="1"/>
        </p:nvSpPr>
        <p:spPr>
          <a:xfrm>
            <a:off x="6440055" y="3396360"/>
            <a:ext cx="1083297" cy="1107867"/>
          </a:xfrm>
          <a:prstGeom prst="rect">
            <a:avLst/>
          </a:prstGeom>
          <a:blipFill>
            <a:blip r:embed="rId12" cstate="print"/>
            <a:stretch>
              <a:fillRect/>
            </a:stretch>
          </a:blipFill>
        </p:spPr>
        <p:txBody>
          <a:bodyPr wrap="square" lIns="0" tIns="0" rIns="0" bIns="0" rtlCol="0"/>
          <a:lstStyle/>
          <a:p>
            <a:endParaRPr/>
          </a:p>
        </p:txBody>
      </p:sp>
      <p:sp>
        <p:nvSpPr>
          <p:cNvPr id="14" name="object 14">
            <a:extLst>
              <a:ext uri="{FF2B5EF4-FFF2-40B4-BE49-F238E27FC236}">
                <a16:creationId xmlns:a16="http://schemas.microsoft.com/office/drawing/2014/main" id="{D73E83D1-E19C-4B4F-984D-2168E019F431}"/>
              </a:ext>
            </a:extLst>
          </p:cNvPr>
          <p:cNvSpPr/>
          <p:nvPr userDrawn="1"/>
        </p:nvSpPr>
        <p:spPr>
          <a:xfrm>
            <a:off x="8118906" y="3633864"/>
            <a:ext cx="1548948" cy="594664"/>
          </a:xfrm>
          <a:prstGeom prst="rect">
            <a:avLst/>
          </a:prstGeom>
          <a:blipFill>
            <a:blip r:embed="rId13" cstate="print"/>
            <a:stretch>
              <a:fillRect/>
            </a:stretch>
          </a:blipFill>
        </p:spPr>
        <p:txBody>
          <a:bodyPr wrap="square" lIns="0" tIns="0" rIns="0" bIns="0" rtlCol="0"/>
          <a:lstStyle/>
          <a:p>
            <a:endParaRPr/>
          </a:p>
        </p:txBody>
      </p:sp>
      <p:sp>
        <p:nvSpPr>
          <p:cNvPr id="15" name="object 15">
            <a:extLst>
              <a:ext uri="{FF2B5EF4-FFF2-40B4-BE49-F238E27FC236}">
                <a16:creationId xmlns:a16="http://schemas.microsoft.com/office/drawing/2014/main" id="{94531379-9CD1-3744-BC6B-8D67DE5C1F5A}"/>
              </a:ext>
            </a:extLst>
          </p:cNvPr>
          <p:cNvSpPr/>
          <p:nvPr userDrawn="1"/>
        </p:nvSpPr>
        <p:spPr>
          <a:xfrm>
            <a:off x="10087889" y="3361794"/>
            <a:ext cx="1036269" cy="1091308"/>
          </a:xfrm>
          <a:prstGeom prst="rect">
            <a:avLst/>
          </a:prstGeom>
          <a:blipFill>
            <a:blip r:embed="rId14" cstate="print"/>
            <a:stretch>
              <a:fillRect/>
            </a:stretch>
          </a:blipFill>
        </p:spPr>
        <p:txBody>
          <a:bodyPr wrap="square" lIns="0" tIns="0" rIns="0" bIns="0" rtlCol="0"/>
          <a:lstStyle/>
          <a:p>
            <a:endParaRPr/>
          </a:p>
        </p:txBody>
      </p:sp>
      <p:sp>
        <p:nvSpPr>
          <p:cNvPr id="16" name="object 16">
            <a:extLst>
              <a:ext uri="{FF2B5EF4-FFF2-40B4-BE49-F238E27FC236}">
                <a16:creationId xmlns:a16="http://schemas.microsoft.com/office/drawing/2014/main" id="{FE270481-5DFF-2749-99E8-55A8743C1444}"/>
              </a:ext>
            </a:extLst>
          </p:cNvPr>
          <p:cNvSpPr/>
          <p:nvPr userDrawn="1"/>
        </p:nvSpPr>
        <p:spPr>
          <a:xfrm>
            <a:off x="4146768" y="4944285"/>
            <a:ext cx="1798604" cy="925243"/>
          </a:xfrm>
          <a:prstGeom prst="rect">
            <a:avLst/>
          </a:prstGeom>
          <a:blipFill>
            <a:blip r:embed="rId15" cstate="print"/>
            <a:stretch>
              <a:fillRect/>
            </a:stretch>
          </a:blipFill>
        </p:spPr>
        <p:txBody>
          <a:bodyPr wrap="square" lIns="0" tIns="0" rIns="0" bIns="0" rtlCol="0"/>
          <a:lstStyle/>
          <a:p>
            <a:endParaRPr/>
          </a:p>
        </p:txBody>
      </p:sp>
      <p:sp>
        <p:nvSpPr>
          <p:cNvPr id="17" name="object 17">
            <a:extLst>
              <a:ext uri="{FF2B5EF4-FFF2-40B4-BE49-F238E27FC236}">
                <a16:creationId xmlns:a16="http://schemas.microsoft.com/office/drawing/2014/main" id="{6EEFFA67-3078-EA4C-BCA7-35B0000EB3C6}"/>
              </a:ext>
            </a:extLst>
          </p:cNvPr>
          <p:cNvSpPr/>
          <p:nvPr userDrawn="1"/>
        </p:nvSpPr>
        <p:spPr>
          <a:xfrm>
            <a:off x="6248349" y="5256647"/>
            <a:ext cx="1830044" cy="417369"/>
          </a:xfrm>
          <a:prstGeom prst="rect">
            <a:avLst/>
          </a:prstGeom>
          <a:blipFill>
            <a:blip r:embed="rId16" cstate="print"/>
            <a:stretch>
              <a:fillRect/>
            </a:stretch>
          </a:blipFill>
        </p:spPr>
        <p:txBody>
          <a:bodyPr wrap="square" lIns="0" tIns="0" rIns="0" bIns="0" rtlCol="0"/>
          <a:lstStyle/>
          <a:p>
            <a:endParaRPr/>
          </a:p>
        </p:txBody>
      </p:sp>
      <p:sp>
        <p:nvSpPr>
          <p:cNvPr id="18" name="object 19">
            <a:extLst>
              <a:ext uri="{FF2B5EF4-FFF2-40B4-BE49-F238E27FC236}">
                <a16:creationId xmlns:a16="http://schemas.microsoft.com/office/drawing/2014/main" id="{A95CB453-CBBC-1C43-958E-C6208388D9E1}"/>
              </a:ext>
            </a:extLst>
          </p:cNvPr>
          <p:cNvSpPr/>
          <p:nvPr userDrawn="1"/>
        </p:nvSpPr>
        <p:spPr>
          <a:xfrm>
            <a:off x="457200" y="2796092"/>
            <a:ext cx="1167765" cy="0"/>
          </a:xfrm>
          <a:custGeom>
            <a:avLst/>
            <a:gdLst/>
            <a:ahLst/>
            <a:cxnLst/>
            <a:rect l="l" t="t" r="r" b="b"/>
            <a:pathLst>
              <a:path w="1167765">
                <a:moveTo>
                  <a:pt x="0" y="0"/>
                </a:moveTo>
                <a:lnTo>
                  <a:pt x="1167307" y="0"/>
                </a:lnTo>
              </a:path>
            </a:pathLst>
          </a:custGeom>
          <a:ln w="25400">
            <a:solidFill>
              <a:srgbClr val="C82026"/>
            </a:solidFill>
          </a:ln>
        </p:spPr>
        <p:txBody>
          <a:bodyPr wrap="square" lIns="0" tIns="0" rIns="0" bIns="0" rtlCol="0"/>
          <a:lstStyle/>
          <a:p>
            <a:endParaRPr/>
          </a:p>
        </p:txBody>
      </p:sp>
      <p:sp>
        <p:nvSpPr>
          <p:cNvPr id="19" name="object 20">
            <a:extLst>
              <a:ext uri="{FF2B5EF4-FFF2-40B4-BE49-F238E27FC236}">
                <a16:creationId xmlns:a16="http://schemas.microsoft.com/office/drawing/2014/main" id="{398351BB-1BD3-944B-99A9-27ABC8B68841}"/>
              </a:ext>
            </a:extLst>
          </p:cNvPr>
          <p:cNvSpPr txBox="1"/>
          <p:nvPr userDrawn="1"/>
        </p:nvSpPr>
        <p:spPr>
          <a:xfrm>
            <a:off x="444500" y="3070819"/>
            <a:ext cx="2420620" cy="1198880"/>
          </a:xfrm>
          <a:prstGeom prst="rect">
            <a:avLst/>
          </a:prstGeom>
        </p:spPr>
        <p:txBody>
          <a:bodyPr vert="horz" wrap="square" lIns="0" tIns="12700" rIns="0" bIns="0" rtlCol="0">
            <a:spAutoFit/>
          </a:bodyPr>
          <a:lstStyle/>
          <a:p>
            <a:pPr marL="12700" marR="418465">
              <a:lnSpc>
                <a:spcPct val="100000"/>
              </a:lnSpc>
              <a:spcBef>
                <a:spcPts val="100"/>
              </a:spcBef>
            </a:pPr>
            <a:r>
              <a:rPr sz="1100" b="1" spc="-5" dirty="0">
                <a:solidFill>
                  <a:srgbClr val="27211F"/>
                </a:solidFill>
                <a:latin typeface="Verdana"/>
                <a:cs typeface="Verdana"/>
              </a:rPr>
              <a:t>Algunos clientes </a:t>
            </a:r>
            <a:r>
              <a:rPr sz="1100" b="1" dirty="0">
                <a:solidFill>
                  <a:srgbClr val="27211F"/>
                </a:solidFill>
                <a:latin typeface="Verdana"/>
                <a:cs typeface="Verdana"/>
              </a:rPr>
              <a:t>a los  </a:t>
            </a:r>
            <a:r>
              <a:rPr sz="1100" b="1" spc="-5" dirty="0">
                <a:solidFill>
                  <a:srgbClr val="27211F"/>
                </a:solidFill>
                <a:latin typeface="Verdana"/>
                <a:cs typeface="Verdana"/>
              </a:rPr>
              <a:t>que hemos </a:t>
            </a:r>
            <a:r>
              <a:rPr sz="1100" b="1" dirty="0">
                <a:solidFill>
                  <a:srgbClr val="27211F"/>
                </a:solidFill>
                <a:latin typeface="Verdana"/>
                <a:cs typeface="Verdana"/>
              </a:rPr>
              <a:t>ayudado </a:t>
            </a:r>
            <a:r>
              <a:rPr sz="1100" b="1" spc="-5" dirty="0">
                <a:solidFill>
                  <a:srgbClr val="27211F"/>
                </a:solidFill>
                <a:latin typeface="Verdana"/>
                <a:cs typeface="Verdana"/>
              </a:rPr>
              <a:t>en  Arquitectura de</a:t>
            </a:r>
            <a:r>
              <a:rPr sz="1100" b="1" spc="-95" dirty="0">
                <a:solidFill>
                  <a:srgbClr val="27211F"/>
                </a:solidFill>
                <a:latin typeface="Verdana"/>
                <a:cs typeface="Verdana"/>
              </a:rPr>
              <a:t> </a:t>
            </a:r>
            <a:r>
              <a:rPr sz="1100" b="1" spc="-5" dirty="0">
                <a:solidFill>
                  <a:srgbClr val="27211F"/>
                </a:solidFill>
                <a:latin typeface="Verdana"/>
                <a:cs typeface="Verdana"/>
              </a:rPr>
              <a:t>Software</a:t>
            </a:r>
            <a:endParaRPr sz="1100" dirty="0">
              <a:latin typeface="Verdana"/>
              <a:cs typeface="Verdana"/>
            </a:endParaRPr>
          </a:p>
          <a:p>
            <a:pPr marL="12700" marR="5080">
              <a:lnSpc>
                <a:spcPct val="100000"/>
              </a:lnSpc>
            </a:pPr>
            <a:r>
              <a:rPr sz="1100" b="1" spc="-5" dirty="0">
                <a:solidFill>
                  <a:srgbClr val="27211F"/>
                </a:solidFill>
                <a:latin typeface="Verdana"/>
                <a:cs typeface="Verdana"/>
              </a:rPr>
              <a:t>estándares, buenas prácticas,  </a:t>
            </a:r>
            <a:r>
              <a:rPr sz="1100" b="1" dirty="0">
                <a:solidFill>
                  <a:srgbClr val="27211F"/>
                </a:solidFill>
                <a:latin typeface="Verdana"/>
                <a:cs typeface="Verdana"/>
              </a:rPr>
              <a:t>Performance &amp; Tunning,  </a:t>
            </a:r>
            <a:r>
              <a:rPr sz="1100" b="1" spc="-5" dirty="0">
                <a:solidFill>
                  <a:srgbClr val="27211F"/>
                </a:solidFill>
                <a:latin typeface="Verdana"/>
                <a:cs typeface="Verdana"/>
              </a:rPr>
              <a:t>refactoring, mentoring </a:t>
            </a:r>
            <a:r>
              <a:rPr sz="1100" b="1" dirty="0">
                <a:solidFill>
                  <a:srgbClr val="27211F"/>
                </a:solidFill>
                <a:latin typeface="Verdana"/>
                <a:cs typeface="Verdana"/>
              </a:rPr>
              <a:t>técnico  </a:t>
            </a:r>
            <a:r>
              <a:rPr sz="1100" b="1" spc="-5" dirty="0">
                <a:solidFill>
                  <a:srgbClr val="27211F"/>
                </a:solidFill>
                <a:latin typeface="Verdana"/>
                <a:cs typeface="Verdana"/>
              </a:rPr>
              <a:t>de</a:t>
            </a:r>
            <a:r>
              <a:rPr sz="1100" b="1" spc="-100" dirty="0">
                <a:solidFill>
                  <a:srgbClr val="27211F"/>
                </a:solidFill>
                <a:latin typeface="Verdana"/>
                <a:cs typeface="Verdana"/>
              </a:rPr>
              <a:t> </a:t>
            </a:r>
            <a:r>
              <a:rPr sz="1100" b="1" spc="-5" dirty="0">
                <a:solidFill>
                  <a:srgbClr val="27211F"/>
                </a:solidFill>
                <a:latin typeface="Verdana"/>
                <a:cs typeface="Verdana"/>
              </a:rPr>
              <a:t>equipos.</a:t>
            </a:r>
            <a:endParaRPr sz="1100" dirty="0">
              <a:latin typeface="Verdana"/>
              <a:cs typeface="Verdana"/>
            </a:endParaRPr>
          </a:p>
        </p:txBody>
      </p:sp>
    </p:spTree>
    <p:extLst>
      <p:ext uri="{BB962C8B-B14F-4D97-AF65-F5344CB8AC3E}">
        <p14:creationId xmlns:p14="http://schemas.microsoft.com/office/powerpoint/2010/main" val="2292620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n 2">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1D54388-7B94-B14F-B85F-5E8ADE390235}"/>
              </a:ext>
            </a:extLst>
          </p:cNvPr>
          <p:cNvSpPr/>
          <p:nvPr userDrawn="1"/>
        </p:nvSpPr>
        <p:spPr>
          <a:xfrm>
            <a:off x="2986796" y="3810000"/>
            <a:ext cx="6218407" cy="1243432"/>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60E2D1E0-9308-0747-AC81-648AA84A5729}"/>
              </a:ext>
            </a:extLst>
          </p:cNvPr>
          <p:cNvSpPr txBox="1">
            <a:spLocks/>
          </p:cNvSpPr>
          <p:nvPr userDrawn="1"/>
        </p:nvSpPr>
        <p:spPr>
          <a:xfrm>
            <a:off x="4573586" y="1377950"/>
            <a:ext cx="3044825" cy="825500"/>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s-ES_tradnl" sz="5250" b="1" kern="0" spc="-5" dirty="0">
                <a:solidFill>
                  <a:srgbClr val="C82026"/>
                </a:solidFill>
                <a:latin typeface="Verdana" charset="0"/>
                <a:ea typeface="Verdana" charset="0"/>
                <a:cs typeface="Verdana" charset="0"/>
              </a:rPr>
              <a:t>Gracias.</a:t>
            </a:r>
            <a:endParaRPr lang="es-ES_tradnl" sz="5250" b="1" kern="0" dirty="0">
              <a:solidFill>
                <a:sysClr val="windowText" lastClr="000000"/>
              </a:solidFill>
              <a:latin typeface="Verdana" charset="0"/>
              <a:ea typeface="Verdana" charset="0"/>
              <a:cs typeface="Verdana" charset="0"/>
            </a:endParaRPr>
          </a:p>
        </p:txBody>
      </p:sp>
    </p:spTree>
    <p:extLst>
      <p:ext uri="{BB962C8B-B14F-4D97-AF65-F5344CB8AC3E}">
        <p14:creationId xmlns:p14="http://schemas.microsoft.com/office/powerpoint/2010/main" val="776151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terprise Mobility Suite">
    <p:spTree>
      <p:nvGrpSpPr>
        <p:cNvPr id="1" name=""/>
        <p:cNvGrpSpPr/>
        <p:nvPr/>
      </p:nvGrpSpPr>
      <p:grpSpPr>
        <a:xfrm>
          <a:off x="0" y="0"/>
          <a:ext cx="0" cy="0"/>
          <a:chOff x="0" y="0"/>
          <a:chExt cx="0" cy="0"/>
        </a:xfrm>
      </p:grpSpPr>
      <p:sp>
        <p:nvSpPr>
          <p:cNvPr id="3" name="object 4">
            <a:extLst>
              <a:ext uri="{FF2B5EF4-FFF2-40B4-BE49-F238E27FC236}">
                <a16:creationId xmlns:a16="http://schemas.microsoft.com/office/drawing/2014/main" id="{26A8A13C-EF37-3942-ADAC-83033877FF66}"/>
              </a:ext>
            </a:extLst>
          </p:cNvPr>
          <p:cNvSpPr/>
          <p:nvPr userDrawn="1"/>
        </p:nvSpPr>
        <p:spPr>
          <a:xfrm>
            <a:off x="4202267" y="1727200"/>
            <a:ext cx="1483773" cy="1223263"/>
          </a:xfrm>
          <a:prstGeom prst="rect">
            <a:avLst/>
          </a:prstGeom>
          <a:blipFill>
            <a:blip r:embed="rId2"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812EB8FA-2FB5-594A-A73E-76B93F50EF0B}"/>
              </a:ext>
            </a:extLst>
          </p:cNvPr>
          <p:cNvSpPr/>
          <p:nvPr userDrawn="1"/>
        </p:nvSpPr>
        <p:spPr>
          <a:xfrm>
            <a:off x="6070804" y="1987715"/>
            <a:ext cx="2503156" cy="702238"/>
          </a:xfrm>
          <a:prstGeom prst="rect">
            <a:avLst/>
          </a:prstGeom>
          <a:blipFill>
            <a:blip r:embed="rId3" cstate="print"/>
            <a:stretch>
              <a:fillRect/>
            </a:stretch>
          </a:blipFill>
        </p:spPr>
        <p:txBody>
          <a:bodyPr wrap="square" lIns="0" tIns="0" rIns="0" bIns="0" rtlCol="0"/>
          <a:lstStyle/>
          <a:p>
            <a:endParaRPr/>
          </a:p>
        </p:txBody>
      </p:sp>
      <p:sp>
        <p:nvSpPr>
          <p:cNvPr id="5" name="object 6">
            <a:extLst>
              <a:ext uri="{FF2B5EF4-FFF2-40B4-BE49-F238E27FC236}">
                <a16:creationId xmlns:a16="http://schemas.microsoft.com/office/drawing/2014/main" id="{3CA46FCB-3DEF-984B-B537-54B1B1006F46}"/>
              </a:ext>
            </a:extLst>
          </p:cNvPr>
          <p:cNvSpPr/>
          <p:nvPr userDrawn="1"/>
        </p:nvSpPr>
        <p:spPr>
          <a:xfrm>
            <a:off x="8599182" y="2125611"/>
            <a:ext cx="2640317" cy="564341"/>
          </a:xfrm>
          <a:prstGeom prst="rect">
            <a:avLst/>
          </a:prstGeom>
          <a:blipFill>
            <a:blip r:embed="rId4" cstate="print"/>
            <a:stretch>
              <a:fillRect/>
            </a:stretch>
          </a:blipFill>
        </p:spPr>
        <p:txBody>
          <a:bodyPr wrap="square" lIns="0" tIns="0" rIns="0" bIns="0" rtlCol="0"/>
          <a:lstStyle/>
          <a:p>
            <a:endParaRPr/>
          </a:p>
        </p:txBody>
      </p:sp>
      <p:sp>
        <p:nvSpPr>
          <p:cNvPr id="6" name="object 7">
            <a:extLst>
              <a:ext uri="{FF2B5EF4-FFF2-40B4-BE49-F238E27FC236}">
                <a16:creationId xmlns:a16="http://schemas.microsoft.com/office/drawing/2014/main" id="{E16E6F77-721D-3B44-B95C-1AD3C5B1DCD0}"/>
              </a:ext>
            </a:extLst>
          </p:cNvPr>
          <p:cNvSpPr/>
          <p:nvPr userDrawn="1"/>
        </p:nvSpPr>
        <p:spPr>
          <a:xfrm>
            <a:off x="4303867" y="3309866"/>
            <a:ext cx="2004793" cy="634284"/>
          </a:xfrm>
          <a:prstGeom prst="rect">
            <a:avLst/>
          </a:prstGeom>
          <a:blipFill>
            <a:blip r:embed="rId5"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92B34E74-ED3D-3144-AFCC-5D4807A6A5BF}"/>
              </a:ext>
            </a:extLst>
          </p:cNvPr>
          <p:cNvSpPr/>
          <p:nvPr userDrawn="1"/>
        </p:nvSpPr>
        <p:spPr>
          <a:xfrm>
            <a:off x="6894667" y="3319686"/>
            <a:ext cx="2306688" cy="461337"/>
          </a:xfrm>
          <a:prstGeom prst="rect">
            <a:avLst/>
          </a:prstGeom>
          <a:blipFill>
            <a:blip r:embed="rId6" cstate="print"/>
            <a:stretch>
              <a:fillRect/>
            </a:stretch>
          </a:blipFill>
        </p:spPr>
        <p:txBody>
          <a:bodyPr wrap="square" lIns="0" tIns="0" rIns="0" bIns="0" rtlCol="0"/>
          <a:lstStyle/>
          <a:p>
            <a:endParaRPr/>
          </a:p>
        </p:txBody>
      </p:sp>
      <p:sp>
        <p:nvSpPr>
          <p:cNvPr id="8" name="object 9">
            <a:extLst>
              <a:ext uri="{FF2B5EF4-FFF2-40B4-BE49-F238E27FC236}">
                <a16:creationId xmlns:a16="http://schemas.microsoft.com/office/drawing/2014/main" id="{217E560A-270E-2340-BD4B-1A3A6DEDA055}"/>
              </a:ext>
            </a:extLst>
          </p:cNvPr>
          <p:cNvSpPr/>
          <p:nvPr userDrawn="1"/>
        </p:nvSpPr>
        <p:spPr>
          <a:xfrm>
            <a:off x="10133167" y="3109659"/>
            <a:ext cx="866077" cy="738445"/>
          </a:xfrm>
          <a:prstGeom prst="rect">
            <a:avLst/>
          </a:prstGeom>
          <a:blipFill>
            <a:blip r:embed="rId7" cstate="print"/>
            <a:stretch>
              <a:fillRect/>
            </a:stretch>
          </a:blipFill>
        </p:spPr>
        <p:txBody>
          <a:bodyPr wrap="square" lIns="0" tIns="0" rIns="0" bIns="0" rtlCol="0"/>
          <a:lstStyle/>
          <a:p>
            <a:endParaRPr/>
          </a:p>
        </p:txBody>
      </p:sp>
      <p:sp>
        <p:nvSpPr>
          <p:cNvPr id="9" name="object 10">
            <a:extLst>
              <a:ext uri="{FF2B5EF4-FFF2-40B4-BE49-F238E27FC236}">
                <a16:creationId xmlns:a16="http://schemas.microsoft.com/office/drawing/2014/main" id="{56F6717A-B9C0-404B-95A6-0A1E71F3B4C5}"/>
              </a:ext>
            </a:extLst>
          </p:cNvPr>
          <p:cNvSpPr/>
          <p:nvPr userDrawn="1"/>
        </p:nvSpPr>
        <p:spPr>
          <a:xfrm>
            <a:off x="5414577" y="4137787"/>
            <a:ext cx="1894081" cy="1408423"/>
          </a:xfrm>
          <a:prstGeom prst="rect">
            <a:avLst/>
          </a:prstGeom>
          <a:blipFill>
            <a:blip r:embed="rId8" cstate="print"/>
            <a:stretch>
              <a:fillRect/>
            </a:stretch>
          </a:blipFill>
        </p:spPr>
        <p:txBody>
          <a:bodyPr wrap="square" lIns="0" tIns="0" rIns="0" bIns="0" rtlCol="0"/>
          <a:lstStyle/>
          <a:p>
            <a:endParaRPr/>
          </a:p>
        </p:txBody>
      </p:sp>
      <p:sp>
        <p:nvSpPr>
          <p:cNvPr id="10" name="object 11">
            <a:extLst>
              <a:ext uri="{FF2B5EF4-FFF2-40B4-BE49-F238E27FC236}">
                <a16:creationId xmlns:a16="http://schemas.microsoft.com/office/drawing/2014/main" id="{50CBF479-67C8-4743-BFA2-3FD84ADCE182}"/>
              </a:ext>
            </a:extLst>
          </p:cNvPr>
          <p:cNvSpPr/>
          <p:nvPr userDrawn="1"/>
        </p:nvSpPr>
        <p:spPr>
          <a:xfrm>
            <a:off x="8048015" y="4280750"/>
            <a:ext cx="2407014" cy="1122489"/>
          </a:xfrm>
          <a:prstGeom prst="rect">
            <a:avLst/>
          </a:prstGeom>
          <a:blipFill>
            <a:blip r:embed="rId9" cstate="print"/>
            <a:stretch>
              <a:fillRect/>
            </a:stretch>
          </a:blipFill>
        </p:spPr>
        <p:txBody>
          <a:bodyPr wrap="square" lIns="0" tIns="0" rIns="0" bIns="0" rtlCol="0"/>
          <a:lstStyle/>
          <a:p>
            <a:endParaRPr/>
          </a:p>
        </p:txBody>
      </p:sp>
      <p:sp>
        <p:nvSpPr>
          <p:cNvPr id="11" name="object 12">
            <a:extLst>
              <a:ext uri="{FF2B5EF4-FFF2-40B4-BE49-F238E27FC236}">
                <a16:creationId xmlns:a16="http://schemas.microsoft.com/office/drawing/2014/main" id="{7B861091-A67F-BB4B-B513-EB23492D1EAC}"/>
              </a:ext>
            </a:extLst>
          </p:cNvPr>
          <p:cNvSpPr/>
          <p:nvPr userDrawn="1"/>
        </p:nvSpPr>
        <p:spPr>
          <a:xfrm>
            <a:off x="464368" y="457200"/>
            <a:ext cx="2271467" cy="1170150"/>
          </a:xfrm>
          <a:prstGeom prst="rect">
            <a:avLst/>
          </a:prstGeom>
          <a:blipFill>
            <a:blip r:embed="rId10" cstate="print"/>
            <a:stretch>
              <a:fillRect/>
            </a:stretch>
          </a:blipFill>
        </p:spPr>
        <p:txBody>
          <a:bodyPr wrap="square" lIns="0" tIns="0" rIns="0" bIns="0" rtlCol="0"/>
          <a:lstStyle/>
          <a:p>
            <a:endParaRPr/>
          </a:p>
        </p:txBody>
      </p:sp>
      <p:sp>
        <p:nvSpPr>
          <p:cNvPr id="12" name="object 13">
            <a:extLst>
              <a:ext uri="{FF2B5EF4-FFF2-40B4-BE49-F238E27FC236}">
                <a16:creationId xmlns:a16="http://schemas.microsoft.com/office/drawing/2014/main" id="{5C677E20-02A0-4F47-8411-053BE9FDDBB4}"/>
              </a:ext>
            </a:extLst>
          </p:cNvPr>
          <p:cNvSpPr txBox="1"/>
          <p:nvPr userDrawn="1"/>
        </p:nvSpPr>
        <p:spPr>
          <a:xfrm>
            <a:off x="444500" y="3070819"/>
            <a:ext cx="2020570" cy="528320"/>
          </a:xfrm>
          <a:prstGeom prst="rect">
            <a:avLst/>
          </a:prstGeom>
        </p:spPr>
        <p:txBody>
          <a:bodyPr vert="horz" wrap="square" lIns="0" tIns="12700" rIns="0" bIns="0" rtlCol="0">
            <a:spAutoFit/>
          </a:bodyPr>
          <a:lstStyle/>
          <a:p>
            <a:pPr marL="12700" marR="5080">
              <a:lnSpc>
                <a:spcPct val="100000"/>
              </a:lnSpc>
              <a:spcBef>
                <a:spcPts val="100"/>
              </a:spcBef>
            </a:pPr>
            <a:r>
              <a:rPr sz="1100" b="1" spc="-5" dirty="0">
                <a:solidFill>
                  <a:srgbClr val="27211F"/>
                </a:solidFill>
                <a:latin typeface="Verdana"/>
                <a:cs typeface="Verdana"/>
              </a:rPr>
              <a:t>Algunos clientes </a:t>
            </a:r>
            <a:r>
              <a:rPr sz="1100" b="1" dirty="0">
                <a:solidFill>
                  <a:srgbClr val="27211F"/>
                </a:solidFill>
                <a:latin typeface="Verdana"/>
                <a:cs typeface="Verdana"/>
              </a:rPr>
              <a:t>a los  </a:t>
            </a:r>
            <a:r>
              <a:rPr sz="1100" b="1" spc="-5" dirty="0">
                <a:solidFill>
                  <a:srgbClr val="27211F"/>
                </a:solidFill>
                <a:latin typeface="Verdana"/>
                <a:cs typeface="Verdana"/>
              </a:rPr>
              <a:t>que hemos </a:t>
            </a:r>
            <a:r>
              <a:rPr sz="1100" b="1" dirty="0">
                <a:solidFill>
                  <a:srgbClr val="27211F"/>
                </a:solidFill>
                <a:latin typeface="Verdana"/>
                <a:cs typeface="Verdana"/>
              </a:rPr>
              <a:t>ayudado </a:t>
            </a:r>
            <a:r>
              <a:rPr sz="1100" b="1" spc="-5" dirty="0">
                <a:solidFill>
                  <a:srgbClr val="27211F"/>
                </a:solidFill>
                <a:latin typeface="Verdana"/>
                <a:cs typeface="Verdana"/>
              </a:rPr>
              <a:t>en  su </a:t>
            </a:r>
            <a:r>
              <a:rPr sz="1100" b="1" dirty="0">
                <a:solidFill>
                  <a:srgbClr val="27211F"/>
                </a:solidFill>
                <a:latin typeface="Verdana"/>
                <a:cs typeface="Verdana"/>
              </a:rPr>
              <a:t>transformación a</a:t>
            </a:r>
            <a:r>
              <a:rPr sz="1100" b="1" spc="275" dirty="0">
                <a:solidFill>
                  <a:srgbClr val="27211F"/>
                </a:solidFill>
                <a:latin typeface="Verdana"/>
                <a:cs typeface="Verdana"/>
              </a:rPr>
              <a:t> </a:t>
            </a:r>
            <a:r>
              <a:rPr sz="1100" b="1" spc="-5" dirty="0">
                <a:solidFill>
                  <a:srgbClr val="27211F"/>
                </a:solidFill>
                <a:latin typeface="Verdana"/>
                <a:cs typeface="Verdana"/>
              </a:rPr>
              <a:t>EMS</a:t>
            </a:r>
            <a:endParaRPr sz="1100">
              <a:latin typeface="Verdana"/>
              <a:cs typeface="Verdana"/>
            </a:endParaRPr>
          </a:p>
        </p:txBody>
      </p:sp>
      <p:sp>
        <p:nvSpPr>
          <p:cNvPr id="13" name="object 14">
            <a:extLst>
              <a:ext uri="{FF2B5EF4-FFF2-40B4-BE49-F238E27FC236}">
                <a16:creationId xmlns:a16="http://schemas.microsoft.com/office/drawing/2014/main" id="{1E8B3D69-88C0-2641-B00B-21CCD312FF13}"/>
              </a:ext>
            </a:extLst>
          </p:cNvPr>
          <p:cNvSpPr/>
          <p:nvPr userDrawn="1"/>
        </p:nvSpPr>
        <p:spPr>
          <a:xfrm>
            <a:off x="457200" y="2796092"/>
            <a:ext cx="1167765" cy="0"/>
          </a:xfrm>
          <a:custGeom>
            <a:avLst/>
            <a:gdLst/>
            <a:ahLst/>
            <a:cxnLst/>
            <a:rect l="l" t="t" r="r" b="b"/>
            <a:pathLst>
              <a:path w="1167765">
                <a:moveTo>
                  <a:pt x="0" y="0"/>
                </a:moveTo>
                <a:lnTo>
                  <a:pt x="1167307" y="0"/>
                </a:lnTo>
              </a:path>
            </a:pathLst>
          </a:custGeom>
          <a:ln w="25400">
            <a:solidFill>
              <a:srgbClr val="C82026"/>
            </a:solidFill>
          </a:ln>
        </p:spPr>
        <p:txBody>
          <a:bodyPr wrap="square" lIns="0" tIns="0" rIns="0" bIns="0" rtlCol="0"/>
          <a:lstStyle/>
          <a:p>
            <a:endParaRPr/>
          </a:p>
        </p:txBody>
      </p:sp>
    </p:spTree>
    <p:extLst>
      <p:ext uri="{BB962C8B-B14F-4D97-AF65-F5344CB8AC3E}">
        <p14:creationId xmlns:p14="http://schemas.microsoft.com/office/powerpoint/2010/main" val="58616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harePoint">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5BF4FB15-012B-8142-A98B-1D49B696AE6D}"/>
              </a:ext>
            </a:extLst>
          </p:cNvPr>
          <p:cNvSpPr/>
          <p:nvPr userDrawn="1"/>
        </p:nvSpPr>
        <p:spPr>
          <a:xfrm>
            <a:off x="4108153" y="895348"/>
            <a:ext cx="1166994" cy="444077"/>
          </a:xfrm>
          <a:prstGeom prst="rect">
            <a:avLst/>
          </a:prstGeom>
          <a:blipFill>
            <a:blip r:embed="rId2" cstate="print"/>
            <a:stretch>
              <a:fillRect/>
            </a:stretch>
          </a:blipFill>
        </p:spPr>
        <p:txBody>
          <a:bodyPr wrap="square" lIns="0" tIns="0" rIns="0" bIns="0" rtlCol="0"/>
          <a:lstStyle/>
          <a:p>
            <a:endParaRPr/>
          </a:p>
        </p:txBody>
      </p:sp>
      <p:sp>
        <p:nvSpPr>
          <p:cNvPr id="4" name="object 4">
            <a:extLst>
              <a:ext uri="{FF2B5EF4-FFF2-40B4-BE49-F238E27FC236}">
                <a16:creationId xmlns:a16="http://schemas.microsoft.com/office/drawing/2014/main" id="{2B9732D8-A453-A349-9496-717607A0EA74}"/>
              </a:ext>
            </a:extLst>
          </p:cNvPr>
          <p:cNvSpPr/>
          <p:nvPr userDrawn="1"/>
        </p:nvSpPr>
        <p:spPr>
          <a:xfrm>
            <a:off x="5949801" y="771420"/>
            <a:ext cx="1156667" cy="691934"/>
          </a:xfrm>
          <a:prstGeom prst="rect">
            <a:avLst/>
          </a:prstGeom>
          <a:blipFill>
            <a:blip r:embed="rId3"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F7182319-A9B9-3844-8A83-510085DA0FA7}"/>
              </a:ext>
            </a:extLst>
          </p:cNvPr>
          <p:cNvSpPr/>
          <p:nvPr userDrawn="1"/>
        </p:nvSpPr>
        <p:spPr>
          <a:xfrm>
            <a:off x="7625641" y="626836"/>
            <a:ext cx="1507798" cy="981101"/>
          </a:xfrm>
          <a:prstGeom prst="rect">
            <a:avLst/>
          </a:prstGeom>
          <a:blipFill>
            <a:blip r:embed="rId4"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1A2B40F7-7A63-F648-975F-9CDA9D78A9E9}"/>
              </a:ext>
            </a:extLst>
          </p:cNvPr>
          <p:cNvSpPr/>
          <p:nvPr userDrawn="1"/>
        </p:nvSpPr>
        <p:spPr>
          <a:xfrm>
            <a:off x="9790241" y="771420"/>
            <a:ext cx="1539785" cy="709744"/>
          </a:xfrm>
          <a:prstGeom prst="rect">
            <a:avLst/>
          </a:prstGeom>
          <a:blipFill>
            <a:blip r:embed="rId5"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FC81BC38-918A-A24C-A98F-87FBD5D01A55}"/>
              </a:ext>
            </a:extLst>
          </p:cNvPr>
          <p:cNvSpPr/>
          <p:nvPr userDrawn="1"/>
        </p:nvSpPr>
        <p:spPr>
          <a:xfrm>
            <a:off x="4108153" y="1992544"/>
            <a:ext cx="1341109" cy="528888"/>
          </a:xfrm>
          <a:prstGeom prst="rect">
            <a:avLst/>
          </a:prstGeom>
          <a:blipFill>
            <a:blip r:embed="rId6"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DC6EE75C-C9EC-D443-8C3E-2BB44226655D}"/>
              </a:ext>
            </a:extLst>
          </p:cNvPr>
          <p:cNvSpPr/>
          <p:nvPr userDrawn="1"/>
        </p:nvSpPr>
        <p:spPr>
          <a:xfrm>
            <a:off x="5949801" y="1992544"/>
            <a:ext cx="1452788" cy="531508"/>
          </a:xfrm>
          <a:prstGeom prst="rect">
            <a:avLst/>
          </a:prstGeom>
          <a:blipFill>
            <a:blip r:embed="rId7"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8DC2D35D-4304-A443-A1FE-D0F34F7F2D42}"/>
              </a:ext>
            </a:extLst>
          </p:cNvPr>
          <p:cNvSpPr/>
          <p:nvPr userDrawn="1"/>
        </p:nvSpPr>
        <p:spPr>
          <a:xfrm>
            <a:off x="7842859" y="2067366"/>
            <a:ext cx="1589236" cy="454067"/>
          </a:xfrm>
          <a:prstGeom prst="rect">
            <a:avLst/>
          </a:prstGeom>
          <a:blipFill>
            <a:blip r:embed="rId8"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0361F7CA-09BD-8847-97D7-D2DCABCD2E18}"/>
              </a:ext>
            </a:extLst>
          </p:cNvPr>
          <p:cNvSpPr/>
          <p:nvPr userDrawn="1"/>
        </p:nvSpPr>
        <p:spPr>
          <a:xfrm>
            <a:off x="9656660" y="2045055"/>
            <a:ext cx="1687325" cy="387616"/>
          </a:xfrm>
          <a:prstGeom prst="rect">
            <a:avLst/>
          </a:prstGeom>
          <a:blipFill>
            <a:blip r:embed="rId9" cstate="print"/>
            <a:stretch>
              <a:fillRect/>
            </a:stretch>
          </a:blipFill>
        </p:spPr>
        <p:txBody>
          <a:bodyPr wrap="square" lIns="0" tIns="0" rIns="0" bIns="0" rtlCol="0"/>
          <a:lstStyle/>
          <a:p>
            <a:endParaRPr/>
          </a:p>
        </p:txBody>
      </p:sp>
      <p:sp>
        <p:nvSpPr>
          <p:cNvPr id="11" name="object 11">
            <a:extLst>
              <a:ext uri="{FF2B5EF4-FFF2-40B4-BE49-F238E27FC236}">
                <a16:creationId xmlns:a16="http://schemas.microsoft.com/office/drawing/2014/main" id="{AFA0EFDF-2E0B-CB45-82E5-F37032F8E467}"/>
              </a:ext>
            </a:extLst>
          </p:cNvPr>
          <p:cNvSpPr/>
          <p:nvPr userDrawn="1"/>
        </p:nvSpPr>
        <p:spPr>
          <a:xfrm>
            <a:off x="4193439" y="3177407"/>
            <a:ext cx="1579459" cy="457992"/>
          </a:xfrm>
          <a:prstGeom prst="rect">
            <a:avLst/>
          </a:prstGeom>
          <a:blipFill>
            <a:blip r:embed="rId10" cstate="print"/>
            <a:stretch>
              <a:fillRect/>
            </a:stretch>
          </a:blipFill>
        </p:spPr>
        <p:txBody>
          <a:bodyPr wrap="square" lIns="0" tIns="0" rIns="0" bIns="0" rtlCol="0"/>
          <a:lstStyle/>
          <a:p>
            <a:endParaRPr/>
          </a:p>
        </p:txBody>
      </p:sp>
      <p:sp>
        <p:nvSpPr>
          <p:cNvPr id="12" name="object 12">
            <a:extLst>
              <a:ext uri="{FF2B5EF4-FFF2-40B4-BE49-F238E27FC236}">
                <a16:creationId xmlns:a16="http://schemas.microsoft.com/office/drawing/2014/main" id="{B8A0FABC-F3DE-BD4B-AFCE-A409846788B8}"/>
              </a:ext>
            </a:extLst>
          </p:cNvPr>
          <p:cNvSpPr/>
          <p:nvPr userDrawn="1"/>
        </p:nvSpPr>
        <p:spPr>
          <a:xfrm>
            <a:off x="6236060" y="3260537"/>
            <a:ext cx="1923855" cy="374862"/>
          </a:xfrm>
          <a:prstGeom prst="rect">
            <a:avLst/>
          </a:prstGeom>
          <a:blipFill>
            <a:blip r:embed="rId11"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BE586BEB-D23C-9941-A25D-D54A5589E464}"/>
              </a:ext>
            </a:extLst>
          </p:cNvPr>
          <p:cNvSpPr/>
          <p:nvPr userDrawn="1"/>
        </p:nvSpPr>
        <p:spPr>
          <a:xfrm>
            <a:off x="10178795" y="3023031"/>
            <a:ext cx="1068806" cy="612368"/>
          </a:xfrm>
          <a:prstGeom prst="rect">
            <a:avLst/>
          </a:prstGeom>
          <a:blipFill>
            <a:blip r:embed="rId12" cstate="print"/>
            <a:stretch>
              <a:fillRect/>
            </a:stretch>
          </a:blipFill>
        </p:spPr>
        <p:txBody>
          <a:bodyPr wrap="square" lIns="0" tIns="0" rIns="0" bIns="0" rtlCol="0"/>
          <a:lstStyle/>
          <a:p>
            <a:endParaRPr/>
          </a:p>
        </p:txBody>
      </p:sp>
      <p:sp>
        <p:nvSpPr>
          <p:cNvPr id="14" name="object 14">
            <a:extLst>
              <a:ext uri="{FF2B5EF4-FFF2-40B4-BE49-F238E27FC236}">
                <a16:creationId xmlns:a16="http://schemas.microsoft.com/office/drawing/2014/main" id="{EF351ECA-85DE-6943-B40D-AF26452E74A3}"/>
              </a:ext>
            </a:extLst>
          </p:cNvPr>
          <p:cNvSpPr/>
          <p:nvPr userDrawn="1"/>
        </p:nvSpPr>
        <p:spPr>
          <a:xfrm>
            <a:off x="8433066" y="2975521"/>
            <a:ext cx="1282573" cy="659879"/>
          </a:xfrm>
          <a:prstGeom prst="rect">
            <a:avLst/>
          </a:prstGeom>
          <a:blipFill>
            <a:blip r:embed="rId13" cstate="print"/>
            <a:stretch>
              <a:fillRect/>
            </a:stretch>
          </a:blipFill>
        </p:spPr>
        <p:txBody>
          <a:bodyPr wrap="square" lIns="0" tIns="0" rIns="0" bIns="0" rtlCol="0"/>
          <a:lstStyle/>
          <a:p>
            <a:endParaRPr/>
          </a:p>
        </p:txBody>
      </p:sp>
      <p:sp>
        <p:nvSpPr>
          <p:cNvPr id="15" name="object 15">
            <a:extLst>
              <a:ext uri="{FF2B5EF4-FFF2-40B4-BE49-F238E27FC236}">
                <a16:creationId xmlns:a16="http://schemas.microsoft.com/office/drawing/2014/main" id="{9060409A-E06B-0F49-8793-96F59BD43410}"/>
              </a:ext>
            </a:extLst>
          </p:cNvPr>
          <p:cNvSpPr/>
          <p:nvPr userDrawn="1"/>
        </p:nvSpPr>
        <p:spPr>
          <a:xfrm>
            <a:off x="4134928" y="4423294"/>
            <a:ext cx="1467157" cy="317728"/>
          </a:xfrm>
          <a:prstGeom prst="rect">
            <a:avLst/>
          </a:prstGeom>
          <a:blipFill>
            <a:blip r:embed="rId14" cstate="print"/>
            <a:stretch>
              <a:fillRect/>
            </a:stretch>
          </a:blipFill>
        </p:spPr>
        <p:txBody>
          <a:bodyPr wrap="square" lIns="0" tIns="0" rIns="0" bIns="0" rtlCol="0"/>
          <a:lstStyle/>
          <a:p>
            <a:endParaRPr/>
          </a:p>
        </p:txBody>
      </p:sp>
      <p:sp>
        <p:nvSpPr>
          <p:cNvPr id="16" name="object 16">
            <a:extLst>
              <a:ext uri="{FF2B5EF4-FFF2-40B4-BE49-F238E27FC236}">
                <a16:creationId xmlns:a16="http://schemas.microsoft.com/office/drawing/2014/main" id="{395C313C-FE9B-1C45-BB4E-2D0A72E47027}"/>
              </a:ext>
            </a:extLst>
          </p:cNvPr>
          <p:cNvSpPr/>
          <p:nvPr userDrawn="1"/>
        </p:nvSpPr>
        <p:spPr>
          <a:xfrm>
            <a:off x="10283904" y="4404604"/>
            <a:ext cx="1177463" cy="336418"/>
          </a:xfrm>
          <a:prstGeom prst="rect">
            <a:avLst/>
          </a:prstGeom>
          <a:blipFill>
            <a:blip r:embed="rId15" cstate="print"/>
            <a:stretch>
              <a:fillRect/>
            </a:stretch>
          </a:blipFill>
        </p:spPr>
        <p:txBody>
          <a:bodyPr wrap="square" lIns="0" tIns="0" rIns="0" bIns="0" rtlCol="0"/>
          <a:lstStyle/>
          <a:p>
            <a:endParaRPr/>
          </a:p>
        </p:txBody>
      </p:sp>
      <p:sp>
        <p:nvSpPr>
          <p:cNvPr id="17" name="object 17">
            <a:extLst>
              <a:ext uri="{FF2B5EF4-FFF2-40B4-BE49-F238E27FC236}">
                <a16:creationId xmlns:a16="http://schemas.microsoft.com/office/drawing/2014/main" id="{A23A2F15-A0A2-9D47-AEC8-70D3F4C2BD45}"/>
              </a:ext>
            </a:extLst>
          </p:cNvPr>
          <p:cNvSpPr/>
          <p:nvPr userDrawn="1"/>
        </p:nvSpPr>
        <p:spPr>
          <a:xfrm>
            <a:off x="8891507" y="4133600"/>
            <a:ext cx="1093359" cy="934494"/>
          </a:xfrm>
          <a:prstGeom prst="rect">
            <a:avLst/>
          </a:prstGeom>
          <a:blipFill>
            <a:blip r:embed="rId16" cstate="print"/>
            <a:stretch>
              <a:fillRect/>
            </a:stretch>
          </a:blipFill>
        </p:spPr>
        <p:txBody>
          <a:bodyPr wrap="square" lIns="0" tIns="0" rIns="0" bIns="0" rtlCol="0"/>
          <a:lstStyle/>
          <a:p>
            <a:endParaRPr/>
          </a:p>
        </p:txBody>
      </p:sp>
      <p:sp>
        <p:nvSpPr>
          <p:cNvPr id="18" name="object 18">
            <a:extLst>
              <a:ext uri="{FF2B5EF4-FFF2-40B4-BE49-F238E27FC236}">
                <a16:creationId xmlns:a16="http://schemas.microsoft.com/office/drawing/2014/main" id="{3A94E198-7D9C-0A41-8E31-F707206E0715}"/>
              </a:ext>
            </a:extLst>
          </p:cNvPr>
          <p:cNvSpPr/>
          <p:nvPr userDrawn="1"/>
        </p:nvSpPr>
        <p:spPr>
          <a:xfrm>
            <a:off x="5574050" y="4170980"/>
            <a:ext cx="1700776" cy="794320"/>
          </a:xfrm>
          <a:prstGeom prst="rect">
            <a:avLst/>
          </a:prstGeom>
          <a:blipFill>
            <a:blip r:embed="rId17" cstate="print"/>
            <a:stretch>
              <a:fillRect/>
            </a:stretch>
          </a:blipFill>
        </p:spPr>
        <p:txBody>
          <a:bodyPr wrap="square" lIns="0" tIns="0" rIns="0" bIns="0" rtlCol="0"/>
          <a:lstStyle/>
          <a:p>
            <a:endParaRPr/>
          </a:p>
        </p:txBody>
      </p:sp>
      <p:sp>
        <p:nvSpPr>
          <p:cNvPr id="19" name="object 19">
            <a:extLst>
              <a:ext uri="{FF2B5EF4-FFF2-40B4-BE49-F238E27FC236}">
                <a16:creationId xmlns:a16="http://schemas.microsoft.com/office/drawing/2014/main" id="{E2CD3A22-CE98-F943-98AC-5BEE537AA436}"/>
              </a:ext>
            </a:extLst>
          </p:cNvPr>
          <p:cNvSpPr/>
          <p:nvPr userDrawn="1"/>
        </p:nvSpPr>
        <p:spPr>
          <a:xfrm>
            <a:off x="7293521" y="4086876"/>
            <a:ext cx="1298947" cy="981219"/>
          </a:xfrm>
          <a:prstGeom prst="rect">
            <a:avLst/>
          </a:prstGeom>
          <a:blipFill>
            <a:blip r:embed="rId18" cstate="print"/>
            <a:stretch>
              <a:fillRect/>
            </a:stretch>
          </a:blipFill>
        </p:spPr>
        <p:txBody>
          <a:bodyPr wrap="square" lIns="0" tIns="0" rIns="0" bIns="0" rtlCol="0"/>
          <a:lstStyle/>
          <a:p>
            <a:endParaRPr/>
          </a:p>
        </p:txBody>
      </p:sp>
      <p:sp>
        <p:nvSpPr>
          <p:cNvPr id="20" name="object 20">
            <a:extLst>
              <a:ext uri="{FF2B5EF4-FFF2-40B4-BE49-F238E27FC236}">
                <a16:creationId xmlns:a16="http://schemas.microsoft.com/office/drawing/2014/main" id="{7B70D29D-C5CF-8C4C-9BF0-9C94507B8B28}"/>
              </a:ext>
            </a:extLst>
          </p:cNvPr>
          <p:cNvSpPr/>
          <p:nvPr userDrawn="1"/>
        </p:nvSpPr>
        <p:spPr>
          <a:xfrm>
            <a:off x="7118124" y="5485965"/>
            <a:ext cx="728315" cy="719433"/>
          </a:xfrm>
          <a:prstGeom prst="rect">
            <a:avLst/>
          </a:prstGeom>
          <a:blipFill>
            <a:blip r:embed="rId19" cstate="print"/>
            <a:stretch>
              <a:fillRect/>
            </a:stretch>
          </a:blipFill>
        </p:spPr>
        <p:txBody>
          <a:bodyPr wrap="square" lIns="0" tIns="0" rIns="0" bIns="0" rtlCol="0"/>
          <a:lstStyle/>
          <a:p>
            <a:endParaRPr/>
          </a:p>
        </p:txBody>
      </p:sp>
      <p:sp>
        <p:nvSpPr>
          <p:cNvPr id="21" name="object 21">
            <a:extLst>
              <a:ext uri="{FF2B5EF4-FFF2-40B4-BE49-F238E27FC236}">
                <a16:creationId xmlns:a16="http://schemas.microsoft.com/office/drawing/2014/main" id="{18060F19-FD89-114F-A347-531244F64108}"/>
              </a:ext>
            </a:extLst>
          </p:cNvPr>
          <p:cNvSpPr/>
          <p:nvPr userDrawn="1"/>
        </p:nvSpPr>
        <p:spPr>
          <a:xfrm>
            <a:off x="6105588" y="5494847"/>
            <a:ext cx="675017" cy="701660"/>
          </a:xfrm>
          <a:prstGeom prst="rect">
            <a:avLst/>
          </a:prstGeom>
          <a:blipFill>
            <a:blip r:embed="rId20" cstate="print"/>
            <a:stretch>
              <a:fillRect/>
            </a:stretch>
          </a:blipFill>
        </p:spPr>
        <p:txBody>
          <a:bodyPr wrap="square" lIns="0" tIns="0" rIns="0" bIns="0" rtlCol="0"/>
          <a:lstStyle/>
          <a:p>
            <a:endParaRPr/>
          </a:p>
        </p:txBody>
      </p:sp>
      <p:sp>
        <p:nvSpPr>
          <p:cNvPr id="22" name="object 22">
            <a:extLst>
              <a:ext uri="{FF2B5EF4-FFF2-40B4-BE49-F238E27FC236}">
                <a16:creationId xmlns:a16="http://schemas.microsoft.com/office/drawing/2014/main" id="{F533700F-A512-6C44-B0AA-86B2F3BDB42C}"/>
              </a:ext>
            </a:extLst>
          </p:cNvPr>
          <p:cNvSpPr/>
          <p:nvPr userDrawn="1"/>
        </p:nvSpPr>
        <p:spPr>
          <a:xfrm>
            <a:off x="8121778" y="5388264"/>
            <a:ext cx="1509921" cy="1012535"/>
          </a:xfrm>
          <a:prstGeom prst="rect">
            <a:avLst/>
          </a:prstGeom>
          <a:blipFill>
            <a:blip r:embed="rId21" cstate="print"/>
            <a:stretch>
              <a:fillRect/>
            </a:stretch>
          </a:blipFill>
        </p:spPr>
        <p:txBody>
          <a:bodyPr wrap="square" lIns="0" tIns="0" rIns="0" bIns="0" rtlCol="0"/>
          <a:lstStyle/>
          <a:p>
            <a:endParaRPr/>
          </a:p>
        </p:txBody>
      </p:sp>
      <p:sp>
        <p:nvSpPr>
          <p:cNvPr id="23" name="object 23">
            <a:extLst>
              <a:ext uri="{FF2B5EF4-FFF2-40B4-BE49-F238E27FC236}">
                <a16:creationId xmlns:a16="http://schemas.microsoft.com/office/drawing/2014/main" id="{42DA6F14-1A40-CE42-8164-3847B1D3C05D}"/>
              </a:ext>
            </a:extLst>
          </p:cNvPr>
          <p:cNvSpPr/>
          <p:nvPr userDrawn="1"/>
        </p:nvSpPr>
        <p:spPr>
          <a:xfrm>
            <a:off x="4089400" y="5530380"/>
            <a:ext cx="1847430" cy="586199"/>
          </a:xfrm>
          <a:prstGeom prst="rect">
            <a:avLst/>
          </a:prstGeom>
          <a:blipFill>
            <a:blip r:embed="rId22" cstate="print"/>
            <a:stretch>
              <a:fillRect/>
            </a:stretch>
          </a:blipFill>
        </p:spPr>
        <p:txBody>
          <a:bodyPr wrap="square" lIns="0" tIns="0" rIns="0" bIns="0" rtlCol="0"/>
          <a:lstStyle/>
          <a:p>
            <a:endParaRPr/>
          </a:p>
        </p:txBody>
      </p:sp>
      <p:sp>
        <p:nvSpPr>
          <p:cNvPr id="24" name="object 24">
            <a:extLst>
              <a:ext uri="{FF2B5EF4-FFF2-40B4-BE49-F238E27FC236}">
                <a16:creationId xmlns:a16="http://schemas.microsoft.com/office/drawing/2014/main" id="{3155AF25-96FE-FB45-A92F-3C3C9A9DFEBB}"/>
              </a:ext>
            </a:extLst>
          </p:cNvPr>
          <p:cNvSpPr/>
          <p:nvPr userDrawn="1"/>
        </p:nvSpPr>
        <p:spPr>
          <a:xfrm>
            <a:off x="9791573" y="5628081"/>
            <a:ext cx="1669782" cy="577316"/>
          </a:xfrm>
          <a:prstGeom prst="rect">
            <a:avLst/>
          </a:prstGeom>
          <a:blipFill>
            <a:blip r:embed="rId23" cstate="print"/>
            <a:stretch>
              <a:fillRect/>
            </a:stretch>
          </a:blipFill>
        </p:spPr>
        <p:txBody>
          <a:bodyPr wrap="square" lIns="0" tIns="0" rIns="0" bIns="0" rtlCol="0"/>
          <a:lstStyle/>
          <a:p>
            <a:endParaRPr/>
          </a:p>
        </p:txBody>
      </p:sp>
      <p:sp>
        <p:nvSpPr>
          <p:cNvPr id="25" name="object 26">
            <a:extLst>
              <a:ext uri="{FF2B5EF4-FFF2-40B4-BE49-F238E27FC236}">
                <a16:creationId xmlns:a16="http://schemas.microsoft.com/office/drawing/2014/main" id="{D23714B8-E89C-034D-802E-4322B70A522E}"/>
              </a:ext>
            </a:extLst>
          </p:cNvPr>
          <p:cNvSpPr/>
          <p:nvPr userDrawn="1"/>
        </p:nvSpPr>
        <p:spPr>
          <a:xfrm>
            <a:off x="343243" y="771420"/>
            <a:ext cx="2513716" cy="500229"/>
          </a:xfrm>
          <a:prstGeom prst="rect">
            <a:avLst/>
          </a:prstGeom>
          <a:blipFill>
            <a:blip r:embed="rId24" cstate="print"/>
            <a:stretch>
              <a:fillRect/>
            </a:stretch>
          </a:blipFill>
        </p:spPr>
        <p:txBody>
          <a:bodyPr wrap="square" lIns="0" tIns="0" rIns="0" bIns="0" rtlCol="0"/>
          <a:lstStyle/>
          <a:p>
            <a:endParaRPr/>
          </a:p>
        </p:txBody>
      </p:sp>
      <p:sp>
        <p:nvSpPr>
          <p:cNvPr id="26" name="object 27">
            <a:extLst>
              <a:ext uri="{FF2B5EF4-FFF2-40B4-BE49-F238E27FC236}">
                <a16:creationId xmlns:a16="http://schemas.microsoft.com/office/drawing/2014/main" id="{28E93752-243B-C740-8663-D093358DF797}"/>
              </a:ext>
            </a:extLst>
          </p:cNvPr>
          <p:cNvSpPr txBox="1"/>
          <p:nvPr userDrawn="1"/>
        </p:nvSpPr>
        <p:spPr>
          <a:xfrm>
            <a:off x="444500" y="3070819"/>
            <a:ext cx="1922780" cy="528320"/>
          </a:xfrm>
          <a:prstGeom prst="rect">
            <a:avLst/>
          </a:prstGeom>
        </p:spPr>
        <p:txBody>
          <a:bodyPr vert="horz" wrap="square" lIns="0" tIns="12700" rIns="0" bIns="0" rtlCol="0">
            <a:spAutoFit/>
          </a:bodyPr>
          <a:lstStyle/>
          <a:p>
            <a:pPr marL="12700" marR="5080">
              <a:lnSpc>
                <a:spcPct val="100000"/>
              </a:lnSpc>
              <a:spcBef>
                <a:spcPts val="100"/>
              </a:spcBef>
            </a:pPr>
            <a:r>
              <a:rPr sz="1100" b="1" spc="-5" dirty="0">
                <a:solidFill>
                  <a:srgbClr val="2B2E30"/>
                </a:solidFill>
                <a:latin typeface="Verdana"/>
                <a:cs typeface="Verdana"/>
              </a:rPr>
              <a:t>Algunos clientes </a:t>
            </a:r>
            <a:r>
              <a:rPr sz="1100" b="1" dirty="0">
                <a:solidFill>
                  <a:srgbClr val="2B2E30"/>
                </a:solidFill>
                <a:latin typeface="Verdana"/>
                <a:cs typeface="Verdana"/>
              </a:rPr>
              <a:t>a los  </a:t>
            </a:r>
            <a:r>
              <a:rPr sz="1100" b="1" spc="-5" dirty="0">
                <a:solidFill>
                  <a:srgbClr val="2B2E30"/>
                </a:solidFill>
                <a:latin typeface="Verdana"/>
                <a:cs typeface="Verdana"/>
              </a:rPr>
              <a:t>que hemos </a:t>
            </a:r>
            <a:r>
              <a:rPr sz="1100" b="1" dirty="0">
                <a:solidFill>
                  <a:srgbClr val="2B2E30"/>
                </a:solidFill>
                <a:latin typeface="Verdana"/>
                <a:cs typeface="Verdana"/>
              </a:rPr>
              <a:t>ayudado</a:t>
            </a:r>
            <a:r>
              <a:rPr sz="1100" b="1" spc="-90" dirty="0">
                <a:solidFill>
                  <a:srgbClr val="2B2E30"/>
                </a:solidFill>
                <a:latin typeface="Verdana"/>
                <a:cs typeface="Verdana"/>
              </a:rPr>
              <a:t> </a:t>
            </a:r>
            <a:r>
              <a:rPr sz="1100" b="1" spc="-5" dirty="0">
                <a:solidFill>
                  <a:srgbClr val="2B2E30"/>
                </a:solidFill>
                <a:latin typeface="Verdana"/>
                <a:cs typeface="Verdana"/>
              </a:rPr>
              <a:t>con  soluciones</a:t>
            </a:r>
            <a:r>
              <a:rPr sz="1100" b="1" spc="-100" dirty="0">
                <a:solidFill>
                  <a:srgbClr val="2B2E30"/>
                </a:solidFill>
                <a:latin typeface="Verdana"/>
                <a:cs typeface="Verdana"/>
              </a:rPr>
              <a:t> </a:t>
            </a:r>
            <a:r>
              <a:rPr sz="1100" b="1" spc="-5" dirty="0">
                <a:solidFill>
                  <a:srgbClr val="2B2E30"/>
                </a:solidFill>
                <a:latin typeface="Verdana"/>
                <a:cs typeface="Verdana"/>
              </a:rPr>
              <a:t>Sharepoint</a:t>
            </a:r>
            <a:endParaRPr sz="1100">
              <a:latin typeface="Verdana"/>
              <a:cs typeface="Verdana"/>
            </a:endParaRPr>
          </a:p>
        </p:txBody>
      </p:sp>
      <p:sp>
        <p:nvSpPr>
          <p:cNvPr id="27" name="object 28">
            <a:extLst>
              <a:ext uri="{FF2B5EF4-FFF2-40B4-BE49-F238E27FC236}">
                <a16:creationId xmlns:a16="http://schemas.microsoft.com/office/drawing/2014/main" id="{A8120E60-51E2-5B4F-BDBF-12CE4BAB3629}"/>
              </a:ext>
            </a:extLst>
          </p:cNvPr>
          <p:cNvSpPr/>
          <p:nvPr userDrawn="1"/>
        </p:nvSpPr>
        <p:spPr>
          <a:xfrm>
            <a:off x="457200" y="2796092"/>
            <a:ext cx="1167765" cy="0"/>
          </a:xfrm>
          <a:custGeom>
            <a:avLst/>
            <a:gdLst/>
            <a:ahLst/>
            <a:cxnLst/>
            <a:rect l="l" t="t" r="r" b="b"/>
            <a:pathLst>
              <a:path w="1167765">
                <a:moveTo>
                  <a:pt x="0" y="0"/>
                </a:moveTo>
                <a:lnTo>
                  <a:pt x="1167307" y="0"/>
                </a:lnTo>
              </a:path>
            </a:pathLst>
          </a:custGeom>
          <a:ln w="25400">
            <a:solidFill>
              <a:srgbClr val="C82026"/>
            </a:solidFill>
          </a:ln>
        </p:spPr>
        <p:txBody>
          <a:bodyPr wrap="square" lIns="0" tIns="0" rIns="0" bIns="0" rtlCol="0"/>
          <a:lstStyle/>
          <a:p>
            <a:endParaRPr/>
          </a:p>
        </p:txBody>
      </p:sp>
    </p:spTree>
    <p:extLst>
      <p:ext uri="{BB962C8B-B14F-4D97-AF65-F5344CB8AC3E}">
        <p14:creationId xmlns:p14="http://schemas.microsoft.com/office/powerpoint/2010/main" val="5599023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ferencia genérica">
    <p:spTree>
      <p:nvGrpSpPr>
        <p:cNvPr id="1" name=""/>
        <p:cNvGrpSpPr/>
        <p:nvPr/>
      </p:nvGrpSpPr>
      <p:grpSpPr>
        <a:xfrm>
          <a:off x="0" y="0"/>
          <a:ext cx="0" cy="0"/>
          <a:chOff x="0" y="0"/>
          <a:chExt cx="0" cy="0"/>
        </a:xfrm>
      </p:grpSpPr>
      <p:sp>
        <p:nvSpPr>
          <p:cNvPr id="3" name="Text Placeholder 23">
            <a:extLst>
              <a:ext uri="{FF2B5EF4-FFF2-40B4-BE49-F238E27FC236}">
                <a16:creationId xmlns:a16="http://schemas.microsoft.com/office/drawing/2014/main" id="{CBF99A29-ABC7-E240-9363-0737D2CEF93F}"/>
              </a:ext>
            </a:extLst>
          </p:cNvPr>
          <p:cNvSpPr>
            <a:spLocks noGrp="1"/>
          </p:cNvSpPr>
          <p:nvPr>
            <p:ph type="body" sz="quarter" idx="11" hasCustomPrompt="1"/>
          </p:nvPr>
        </p:nvSpPr>
        <p:spPr>
          <a:xfrm>
            <a:off x="384810" y="1905000"/>
            <a:ext cx="2590800" cy="1331727"/>
          </a:xfrm>
          <a:prstGeom prst="rect">
            <a:avLst/>
          </a:prstGeom>
        </p:spPr>
        <p:txBody>
          <a:bodyPr/>
          <a:lstStyle>
            <a:lvl1pPr marL="0" indent="0">
              <a:buNone/>
              <a:defRPr sz="2650" b="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4" name="Text Placeholder 23">
            <a:extLst>
              <a:ext uri="{FF2B5EF4-FFF2-40B4-BE49-F238E27FC236}">
                <a16:creationId xmlns:a16="http://schemas.microsoft.com/office/drawing/2014/main" id="{B97DA8D4-30F8-0D4D-8A37-A9C5A0CB2F1E}"/>
              </a:ext>
            </a:extLst>
          </p:cNvPr>
          <p:cNvSpPr>
            <a:spLocks noGrp="1"/>
          </p:cNvSpPr>
          <p:nvPr>
            <p:ph type="body" sz="quarter" idx="25" hasCustomPrompt="1"/>
          </p:nvPr>
        </p:nvSpPr>
        <p:spPr>
          <a:xfrm>
            <a:off x="381000" y="3352800"/>
            <a:ext cx="2590800" cy="2669801"/>
          </a:xfrm>
          <a:prstGeom prst="rect">
            <a:avLst/>
          </a:prstGeom>
        </p:spPr>
        <p:txBody>
          <a:bodyPr/>
          <a:lstStyle>
            <a:lvl1pPr marL="0" indent="0">
              <a:buNone/>
              <a:defRPr sz="1150" b="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7" name="Picture Placeholder 8">
            <a:extLst>
              <a:ext uri="{FF2B5EF4-FFF2-40B4-BE49-F238E27FC236}">
                <a16:creationId xmlns:a16="http://schemas.microsoft.com/office/drawing/2014/main" id="{0CDBDF7A-6BD6-5343-BCDC-C6F5F2185393}"/>
              </a:ext>
            </a:extLst>
          </p:cNvPr>
          <p:cNvSpPr>
            <a:spLocks noGrp="1"/>
          </p:cNvSpPr>
          <p:nvPr>
            <p:ph type="pic" sz="quarter" idx="12"/>
          </p:nvPr>
        </p:nvSpPr>
        <p:spPr>
          <a:xfrm>
            <a:off x="377190" y="596589"/>
            <a:ext cx="2621280" cy="1192338"/>
          </a:xfrm>
          <a:prstGeom prst="rect">
            <a:avLst/>
          </a:prstGeom>
          <a:noFill/>
        </p:spPr>
        <p:txBody>
          <a:bodyPr/>
          <a:lstStyle/>
          <a:p>
            <a:endParaRPr lang="es-ES"/>
          </a:p>
        </p:txBody>
      </p:sp>
      <p:sp>
        <p:nvSpPr>
          <p:cNvPr id="6" name="Vertical Content Placeholder 2">
            <a:extLst>
              <a:ext uri="{FF2B5EF4-FFF2-40B4-BE49-F238E27FC236}">
                <a16:creationId xmlns:a16="http://schemas.microsoft.com/office/drawing/2014/main" id="{4BFC0A76-654E-7244-BD04-2B58D5EA03B1}"/>
              </a:ext>
            </a:extLst>
          </p:cNvPr>
          <p:cNvSpPr>
            <a:spLocks noGrp="1"/>
          </p:cNvSpPr>
          <p:nvPr>
            <p:ph orient="vert" sz="quarter" idx="26"/>
          </p:nvPr>
        </p:nvSpPr>
        <p:spPr>
          <a:xfrm>
            <a:off x="4038600" y="596153"/>
            <a:ext cx="7391400" cy="4346201"/>
          </a:xfrm>
          <a:prstGeom prst="rect">
            <a:avLst/>
          </a:prstGeom>
        </p:spPr>
        <p:txBody>
          <a:bodyPr vert="horz"/>
          <a:lstStyle>
            <a:lvl1pPr marL="0" indent="0">
              <a:buNone/>
              <a:defRPr sz="2000">
                <a:latin typeface="Verdana" panose="020B0604030504040204" pitchFamily="34" charset="0"/>
                <a:ea typeface="Verdana" panose="020B0604030504040204" pitchFamily="34" charset="0"/>
                <a:cs typeface="Verdana" panose="020B0604030504040204" pitchFamily="34" charset="0"/>
              </a:defRPr>
            </a:lvl1pPr>
            <a:lvl2pPr marL="457200" indent="0">
              <a:buNone/>
              <a:defRPr sz="1800">
                <a:latin typeface="Verdana" panose="020B0604030504040204" pitchFamily="34" charset="0"/>
                <a:ea typeface="Verdana" panose="020B0604030504040204" pitchFamily="34" charset="0"/>
                <a:cs typeface="Verdana" panose="020B0604030504040204" pitchFamily="34" charset="0"/>
              </a:defRPr>
            </a:lvl2pPr>
            <a:lvl3pPr marL="914400" indent="0">
              <a:buNone/>
              <a:defRPr sz="160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40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40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Tree>
    <p:extLst>
      <p:ext uri="{BB962C8B-B14F-4D97-AF65-F5344CB8AC3E}">
        <p14:creationId xmlns:p14="http://schemas.microsoft.com/office/powerpoint/2010/main" val="1081870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a simple">
    <p:spTree>
      <p:nvGrpSpPr>
        <p:cNvPr id="1" name=""/>
        <p:cNvGrpSpPr/>
        <p:nvPr/>
      </p:nvGrpSpPr>
      <p:grpSpPr>
        <a:xfrm>
          <a:off x="0" y="0"/>
          <a:ext cx="0" cy="0"/>
          <a:chOff x="0" y="0"/>
          <a:chExt cx="0" cy="0"/>
        </a:xfrm>
      </p:grpSpPr>
      <p:sp>
        <p:nvSpPr>
          <p:cNvPr id="4" name="object 18">
            <a:extLst>
              <a:ext uri="{FF2B5EF4-FFF2-40B4-BE49-F238E27FC236}">
                <a16:creationId xmlns:a16="http://schemas.microsoft.com/office/drawing/2014/main" id="{B124748A-33EF-1644-8CA6-02DC299AD94D}"/>
              </a:ext>
            </a:extLst>
          </p:cNvPr>
          <p:cNvSpPr/>
          <p:nvPr userDrawn="1"/>
        </p:nvSpPr>
        <p:spPr>
          <a:xfrm>
            <a:off x="2603500" y="3372582"/>
            <a:ext cx="1010919" cy="0"/>
          </a:xfrm>
          <a:custGeom>
            <a:avLst/>
            <a:gdLst/>
            <a:ahLst/>
            <a:cxnLst/>
            <a:rect l="l" t="t" r="r" b="b"/>
            <a:pathLst>
              <a:path w="1010920">
                <a:moveTo>
                  <a:pt x="0" y="0"/>
                </a:moveTo>
                <a:lnTo>
                  <a:pt x="1010424" y="0"/>
                </a:lnTo>
              </a:path>
            </a:pathLst>
          </a:custGeom>
          <a:ln w="25400">
            <a:solidFill>
              <a:srgbClr val="FFFFFF"/>
            </a:solidFill>
          </a:ln>
        </p:spPr>
        <p:txBody>
          <a:bodyPr wrap="square" lIns="0" tIns="0" rIns="0" bIns="0" rtlCol="0"/>
          <a:lstStyle/>
          <a:p>
            <a:endParaRPr/>
          </a:p>
        </p:txBody>
      </p:sp>
      <p:sp>
        <p:nvSpPr>
          <p:cNvPr id="5" name="Title 1">
            <a:extLst>
              <a:ext uri="{FF2B5EF4-FFF2-40B4-BE49-F238E27FC236}">
                <a16:creationId xmlns:a16="http://schemas.microsoft.com/office/drawing/2014/main" id="{8C0F0192-75CE-1841-A24C-4938E34E88C6}"/>
              </a:ext>
            </a:extLst>
          </p:cNvPr>
          <p:cNvSpPr>
            <a:spLocks noGrp="1"/>
          </p:cNvSpPr>
          <p:nvPr>
            <p:ph type="title" hasCustomPrompt="1"/>
          </p:nvPr>
        </p:nvSpPr>
        <p:spPr>
          <a:xfrm>
            <a:off x="2590800" y="932067"/>
            <a:ext cx="6403996" cy="1325563"/>
          </a:xfrm>
          <a:prstGeom prst="rect">
            <a:avLst/>
          </a:prstGeom>
        </p:spPr>
        <p:txBody>
          <a:bodyPr/>
          <a:lstStyle>
            <a:lvl1pPr>
              <a:defRPr sz="4000" b="0">
                <a:solidFill>
                  <a:schemeClr val="bg1"/>
                </a:solidFill>
              </a:defRPr>
            </a:lvl1pPr>
          </a:lstStyle>
          <a:p>
            <a:r>
              <a:rPr lang="es-ES" dirty="0"/>
              <a:t>Portada simple</a:t>
            </a:r>
            <a:br>
              <a:rPr lang="es-ES" dirty="0"/>
            </a:br>
            <a:r>
              <a:rPr lang="es-ES" dirty="0"/>
              <a:t>Título presentación</a:t>
            </a:r>
          </a:p>
        </p:txBody>
      </p:sp>
      <p:sp>
        <p:nvSpPr>
          <p:cNvPr id="7" name="Text Placeholder 5">
            <a:extLst>
              <a:ext uri="{FF2B5EF4-FFF2-40B4-BE49-F238E27FC236}">
                <a16:creationId xmlns:a16="http://schemas.microsoft.com/office/drawing/2014/main" id="{F4160B93-C4CC-E047-8F19-87287C30BF3B}"/>
              </a:ext>
            </a:extLst>
          </p:cNvPr>
          <p:cNvSpPr>
            <a:spLocks noGrp="1"/>
          </p:cNvSpPr>
          <p:nvPr>
            <p:ph type="body" sz="quarter" idx="13" hasCustomPrompt="1"/>
          </p:nvPr>
        </p:nvSpPr>
        <p:spPr>
          <a:xfrm>
            <a:off x="2590821" y="2355789"/>
            <a:ext cx="6403975" cy="661987"/>
          </a:xfrm>
          <a:prstGeom prst="rect">
            <a:avLst/>
          </a:prstGeom>
        </p:spPr>
        <p:txBody>
          <a:bodyPr/>
          <a:lstStyle>
            <a:lvl1pPr>
              <a:defRPr sz="2800"/>
            </a:lvl1pPr>
          </a:lstStyle>
          <a:p>
            <a:pPr lvl="0"/>
            <a:r>
              <a:rPr lang="en-US" dirty="0"/>
              <a:t>Client name</a:t>
            </a:r>
          </a:p>
        </p:txBody>
      </p:sp>
    </p:spTree>
    <p:extLst>
      <p:ext uri="{BB962C8B-B14F-4D97-AF65-F5344CB8AC3E}">
        <p14:creationId xmlns:p14="http://schemas.microsoft.com/office/powerpoint/2010/main" val="412606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a con logo">
    <p:spTree>
      <p:nvGrpSpPr>
        <p:cNvPr id="1" name=""/>
        <p:cNvGrpSpPr/>
        <p:nvPr/>
      </p:nvGrpSpPr>
      <p:grpSpPr>
        <a:xfrm>
          <a:off x="0" y="0"/>
          <a:ext cx="0" cy="0"/>
          <a:chOff x="0" y="0"/>
          <a:chExt cx="0" cy="0"/>
        </a:xfrm>
      </p:grpSpPr>
      <p:sp>
        <p:nvSpPr>
          <p:cNvPr id="4" name="object 18">
            <a:extLst>
              <a:ext uri="{FF2B5EF4-FFF2-40B4-BE49-F238E27FC236}">
                <a16:creationId xmlns:a16="http://schemas.microsoft.com/office/drawing/2014/main" id="{3172DDB4-525F-6748-A582-A7749C177697}"/>
              </a:ext>
            </a:extLst>
          </p:cNvPr>
          <p:cNvSpPr/>
          <p:nvPr userDrawn="1"/>
        </p:nvSpPr>
        <p:spPr>
          <a:xfrm>
            <a:off x="2603500" y="3372582"/>
            <a:ext cx="1010919" cy="0"/>
          </a:xfrm>
          <a:custGeom>
            <a:avLst/>
            <a:gdLst/>
            <a:ahLst/>
            <a:cxnLst/>
            <a:rect l="l" t="t" r="r" b="b"/>
            <a:pathLst>
              <a:path w="1010920">
                <a:moveTo>
                  <a:pt x="0" y="0"/>
                </a:moveTo>
                <a:lnTo>
                  <a:pt x="1010424" y="0"/>
                </a:lnTo>
              </a:path>
            </a:pathLst>
          </a:custGeom>
          <a:ln w="25400">
            <a:solidFill>
              <a:srgbClr val="FFFFFF"/>
            </a:solidFill>
          </a:ln>
        </p:spPr>
        <p:txBody>
          <a:bodyPr wrap="square" lIns="0" tIns="0" rIns="0" bIns="0" rtlCol="0"/>
          <a:lstStyle/>
          <a:p>
            <a:endParaRPr/>
          </a:p>
        </p:txBody>
      </p:sp>
      <p:sp>
        <p:nvSpPr>
          <p:cNvPr id="9" name="Picture Placeholder 8">
            <a:extLst>
              <a:ext uri="{FF2B5EF4-FFF2-40B4-BE49-F238E27FC236}">
                <a16:creationId xmlns:a16="http://schemas.microsoft.com/office/drawing/2014/main" id="{52B00AFE-8D0B-9A47-9762-9B9425A1C355}"/>
              </a:ext>
            </a:extLst>
          </p:cNvPr>
          <p:cNvSpPr>
            <a:spLocks noGrp="1"/>
          </p:cNvSpPr>
          <p:nvPr>
            <p:ph type="pic" sz="quarter" idx="12"/>
          </p:nvPr>
        </p:nvSpPr>
        <p:spPr>
          <a:xfrm>
            <a:off x="8686800" y="5105400"/>
            <a:ext cx="2514600" cy="1752600"/>
          </a:xfrm>
          <a:prstGeom prst="rect">
            <a:avLst/>
          </a:prstGeom>
          <a:solidFill>
            <a:schemeClr val="bg1"/>
          </a:solidFill>
        </p:spPr>
        <p:txBody>
          <a:bodyPr/>
          <a:lstStyle/>
          <a:p>
            <a:endParaRPr lang="es-ES"/>
          </a:p>
        </p:txBody>
      </p:sp>
      <p:sp>
        <p:nvSpPr>
          <p:cNvPr id="12" name="Title 1">
            <a:extLst>
              <a:ext uri="{FF2B5EF4-FFF2-40B4-BE49-F238E27FC236}">
                <a16:creationId xmlns:a16="http://schemas.microsoft.com/office/drawing/2014/main" id="{4B6ED338-A65C-204F-808D-682CF9B261DC}"/>
              </a:ext>
            </a:extLst>
          </p:cNvPr>
          <p:cNvSpPr>
            <a:spLocks noGrp="1"/>
          </p:cNvSpPr>
          <p:nvPr>
            <p:ph type="title" hasCustomPrompt="1"/>
          </p:nvPr>
        </p:nvSpPr>
        <p:spPr>
          <a:xfrm>
            <a:off x="2590800" y="932067"/>
            <a:ext cx="6403996" cy="1325563"/>
          </a:xfrm>
          <a:prstGeom prst="rect">
            <a:avLst/>
          </a:prstGeom>
        </p:spPr>
        <p:txBody>
          <a:bodyPr/>
          <a:lstStyle>
            <a:lvl1pPr>
              <a:defRPr sz="4000" b="0">
                <a:solidFill>
                  <a:schemeClr val="bg1"/>
                </a:solidFill>
              </a:defRPr>
            </a:lvl1pPr>
          </a:lstStyle>
          <a:p>
            <a:r>
              <a:rPr lang="es-ES" dirty="0"/>
              <a:t>Título de la presentación</a:t>
            </a:r>
          </a:p>
        </p:txBody>
      </p:sp>
      <p:sp>
        <p:nvSpPr>
          <p:cNvPr id="13" name="Text Placeholder 5">
            <a:extLst>
              <a:ext uri="{FF2B5EF4-FFF2-40B4-BE49-F238E27FC236}">
                <a16:creationId xmlns:a16="http://schemas.microsoft.com/office/drawing/2014/main" id="{482E839F-5F74-404B-9F1E-03E9CD5DAF12}"/>
              </a:ext>
            </a:extLst>
          </p:cNvPr>
          <p:cNvSpPr>
            <a:spLocks noGrp="1"/>
          </p:cNvSpPr>
          <p:nvPr>
            <p:ph type="body" sz="quarter" idx="13" hasCustomPrompt="1"/>
          </p:nvPr>
        </p:nvSpPr>
        <p:spPr>
          <a:xfrm>
            <a:off x="2590821" y="2355789"/>
            <a:ext cx="6403975" cy="661987"/>
          </a:xfrm>
          <a:prstGeom prst="rect">
            <a:avLst/>
          </a:prstGeom>
        </p:spPr>
        <p:txBody>
          <a:bodyPr/>
          <a:lstStyle>
            <a:lvl1pPr>
              <a:defRPr sz="2800"/>
            </a:lvl1pPr>
          </a:lstStyle>
          <a:p>
            <a:pPr lvl="0"/>
            <a:r>
              <a:rPr lang="en-US" dirty="0"/>
              <a:t>Client name</a:t>
            </a:r>
          </a:p>
        </p:txBody>
      </p:sp>
      <p:sp>
        <p:nvSpPr>
          <p:cNvPr id="14" name="Text Placeholder 5">
            <a:extLst>
              <a:ext uri="{FF2B5EF4-FFF2-40B4-BE49-F238E27FC236}">
                <a16:creationId xmlns:a16="http://schemas.microsoft.com/office/drawing/2014/main" id="{2ABB6D02-6B1A-7042-9EF7-42D105737362}"/>
              </a:ext>
            </a:extLst>
          </p:cNvPr>
          <p:cNvSpPr>
            <a:spLocks noGrp="1"/>
          </p:cNvSpPr>
          <p:nvPr>
            <p:ph type="body" sz="quarter" idx="14" hasCustomPrompt="1"/>
          </p:nvPr>
        </p:nvSpPr>
        <p:spPr>
          <a:xfrm>
            <a:off x="2590821" y="4572000"/>
            <a:ext cx="6403975" cy="338031"/>
          </a:xfrm>
          <a:prstGeom prst="rect">
            <a:avLst/>
          </a:prstGeom>
        </p:spPr>
        <p:txBody>
          <a:bodyPr/>
          <a:lstStyle>
            <a:lvl1pPr>
              <a:defRPr sz="1800"/>
            </a:lvl1pPr>
          </a:lstStyle>
          <a:p>
            <a:pPr lvl="0"/>
            <a:r>
              <a:rPr lang="es-ES" dirty="0"/>
              <a:t>Fecha - Área de negocio –ASC (Opcional)</a:t>
            </a:r>
            <a:endParaRPr lang="en-US" dirty="0"/>
          </a:p>
        </p:txBody>
      </p:sp>
      <p:sp>
        <p:nvSpPr>
          <p:cNvPr id="15" name="Text Placeholder 5">
            <a:extLst>
              <a:ext uri="{FF2B5EF4-FFF2-40B4-BE49-F238E27FC236}">
                <a16:creationId xmlns:a16="http://schemas.microsoft.com/office/drawing/2014/main" id="{B4F53F3A-DD9C-D34B-8972-8297B9AD99D7}"/>
              </a:ext>
            </a:extLst>
          </p:cNvPr>
          <p:cNvSpPr>
            <a:spLocks noGrp="1"/>
          </p:cNvSpPr>
          <p:nvPr>
            <p:ph type="body" sz="quarter" idx="15" hasCustomPrompt="1"/>
          </p:nvPr>
        </p:nvSpPr>
        <p:spPr>
          <a:xfrm>
            <a:off x="2590821" y="4076700"/>
            <a:ext cx="6403975" cy="338031"/>
          </a:xfrm>
          <a:prstGeom prst="rect">
            <a:avLst/>
          </a:prstGeom>
        </p:spPr>
        <p:txBody>
          <a:bodyPr/>
          <a:lstStyle>
            <a:lvl1pPr>
              <a:defRPr sz="1800"/>
            </a:lvl1pPr>
          </a:lstStyle>
          <a:p>
            <a:pPr lvl="0"/>
            <a:r>
              <a:rPr lang="es-ES" dirty="0"/>
              <a:t>Código de propuesta de colaboración</a:t>
            </a:r>
            <a:endParaRPr lang="en-US" dirty="0"/>
          </a:p>
        </p:txBody>
      </p:sp>
      <p:sp>
        <p:nvSpPr>
          <p:cNvPr id="16" name="Content Placeholder 4">
            <a:extLst>
              <a:ext uri="{FF2B5EF4-FFF2-40B4-BE49-F238E27FC236}">
                <a16:creationId xmlns:a16="http://schemas.microsoft.com/office/drawing/2014/main" id="{9E4E41BA-175E-DF4F-9D44-2ABE723A6561}"/>
              </a:ext>
            </a:extLst>
          </p:cNvPr>
          <p:cNvSpPr txBox="1">
            <a:spLocks/>
          </p:cNvSpPr>
          <p:nvPr userDrawn="1"/>
        </p:nvSpPr>
        <p:spPr>
          <a:xfrm>
            <a:off x="2590800" y="3632858"/>
            <a:ext cx="6403996" cy="28657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Propuesta de colaboración</a:t>
            </a:r>
          </a:p>
        </p:txBody>
      </p:sp>
    </p:spTree>
    <p:extLst>
      <p:ext uri="{BB962C8B-B14F-4D97-AF65-F5344CB8AC3E}">
        <p14:creationId xmlns:p14="http://schemas.microsoft.com/office/powerpoint/2010/main" val="3826961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39" name="object 4">
            <a:extLst>
              <a:ext uri="{FF2B5EF4-FFF2-40B4-BE49-F238E27FC236}">
                <a16:creationId xmlns:a16="http://schemas.microsoft.com/office/drawing/2014/main" id="{CEFEBCD1-9285-B148-89AC-2FB4216E65B3}"/>
              </a:ext>
            </a:extLst>
          </p:cNvPr>
          <p:cNvSpPr/>
          <p:nvPr userDrawn="1"/>
        </p:nvSpPr>
        <p:spPr>
          <a:xfrm>
            <a:off x="9101667" y="3431533"/>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9" name="object 10">
            <a:extLst>
              <a:ext uri="{FF2B5EF4-FFF2-40B4-BE49-F238E27FC236}">
                <a16:creationId xmlns:a16="http://schemas.microsoft.com/office/drawing/2014/main" id="{2DE88541-2889-BB4A-AC73-50783C014FBB}"/>
              </a:ext>
            </a:extLst>
          </p:cNvPr>
          <p:cNvSpPr/>
          <p:nvPr userDrawn="1"/>
        </p:nvSpPr>
        <p:spPr>
          <a:xfrm>
            <a:off x="6703930" y="3431533"/>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3" name="object 4">
            <a:extLst>
              <a:ext uri="{FF2B5EF4-FFF2-40B4-BE49-F238E27FC236}">
                <a16:creationId xmlns:a16="http://schemas.microsoft.com/office/drawing/2014/main" id="{7727A385-35EC-0040-AFD3-77A375C9D031}"/>
              </a:ext>
            </a:extLst>
          </p:cNvPr>
          <p:cNvSpPr/>
          <p:nvPr userDrawn="1"/>
        </p:nvSpPr>
        <p:spPr>
          <a:xfrm>
            <a:off x="4348857" y="3431533"/>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42" name="Text Placeholder 23">
            <a:extLst>
              <a:ext uri="{FF2B5EF4-FFF2-40B4-BE49-F238E27FC236}">
                <a16:creationId xmlns:a16="http://schemas.microsoft.com/office/drawing/2014/main" id="{3C3D6CE1-FD1E-E243-94A2-50E3C2489815}"/>
              </a:ext>
            </a:extLst>
          </p:cNvPr>
          <p:cNvSpPr>
            <a:spLocks noGrp="1"/>
          </p:cNvSpPr>
          <p:nvPr>
            <p:ph type="body" sz="quarter" idx="24" hasCustomPrompt="1"/>
          </p:nvPr>
        </p:nvSpPr>
        <p:spPr>
          <a:xfrm>
            <a:off x="8991600" y="3657600"/>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30" name="Text Placeholder 23">
            <a:extLst>
              <a:ext uri="{FF2B5EF4-FFF2-40B4-BE49-F238E27FC236}">
                <a16:creationId xmlns:a16="http://schemas.microsoft.com/office/drawing/2014/main" id="{1263C8C5-8F12-4242-9794-5D94C4EFF2F8}"/>
              </a:ext>
            </a:extLst>
          </p:cNvPr>
          <p:cNvSpPr>
            <a:spLocks noGrp="1"/>
          </p:cNvSpPr>
          <p:nvPr>
            <p:ph type="body" sz="quarter" idx="15" hasCustomPrompt="1"/>
          </p:nvPr>
        </p:nvSpPr>
        <p:spPr>
          <a:xfrm>
            <a:off x="6615195" y="3657600"/>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26" name="Text Placeholder 23">
            <a:extLst>
              <a:ext uri="{FF2B5EF4-FFF2-40B4-BE49-F238E27FC236}">
                <a16:creationId xmlns:a16="http://schemas.microsoft.com/office/drawing/2014/main" id="{DE543821-82C8-F34C-BD4C-6C359B90394C}"/>
              </a:ext>
            </a:extLst>
          </p:cNvPr>
          <p:cNvSpPr>
            <a:spLocks noGrp="1"/>
          </p:cNvSpPr>
          <p:nvPr>
            <p:ph type="body" sz="quarter" idx="12" hasCustomPrompt="1"/>
          </p:nvPr>
        </p:nvSpPr>
        <p:spPr>
          <a:xfrm>
            <a:off x="4238790" y="3657600"/>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41" name="Text Placeholder 23">
            <a:extLst>
              <a:ext uri="{FF2B5EF4-FFF2-40B4-BE49-F238E27FC236}">
                <a16:creationId xmlns:a16="http://schemas.microsoft.com/office/drawing/2014/main" id="{5EEDC2D5-4A6E-024D-84FD-789A2A8EFE2E}"/>
              </a:ext>
            </a:extLst>
          </p:cNvPr>
          <p:cNvSpPr>
            <a:spLocks noGrp="1"/>
          </p:cNvSpPr>
          <p:nvPr>
            <p:ph type="body" sz="quarter" idx="23" hasCustomPrompt="1"/>
          </p:nvPr>
        </p:nvSpPr>
        <p:spPr>
          <a:xfrm>
            <a:off x="8991600" y="2576820"/>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29" name="Text Placeholder 23">
            <a:extLst>
              <a:ext uri="{FF2B5EF4-FFF2-40B4-BE49-F238E27FC236}">
                <a16:creationId xmlns:a16="http://schemas.microsoft.com/office/drawing/2014/main" id="{62DCCF91-4BF7-E541-971F-917FC06C6CD6}"/>
              </a:ext>
            </a:extLst>
          </p:cNvPr>
          <p:cNvSpPr>
            <a:spLocks noGrp="1"/>
          </p:cNvSpPr>
          <p:nvPr>
            <p:ph type="body" sz="quarter" idx="14" hasCustomPrompt="1"/>
          </p:nvPr>
        </p:nvSpPr>
        <p:spPr>
          <a:xfrm>
            <a:off x="6615195" y="2576820"/>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25" name="Text Placeholder 23">
            <a:extLst>
              <a:ext uri="{FF2B5EF4-FFF2-40B4-BE49-F238E27FC236}">
                <a16:creationId xmlns:a16="http://schemas.microsoft.com/office/drawing/2014/main" id="{4656324D-892C-CE4B-AB67-A013F6EE130B}"/>
              </a:ext>
            </a:extLst>
          </p:cNvPr>
          <p:cNvSpPr>
            <a:spLocks noGrp="1"/>
          </p:cNvSpPr>
          <p:nvPr>
            <p:ph type="body" sz="quarter" idx="11" hasCustomPrompt="1"/>
          </p:nvPr>
        </p:nvSpPr>
        <p:spPr>
          <a:xfrm>
            <a:off x="4238790" y="2576820"/>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40" name="Text Placeholder 23">
            <a:extLst>
              <a:ext uri="{FF2B5EF4-FFF2-40B4-BE49-F238E27FC236}">
                <a16:creationId xmlns:a16="http://schemas.microsoft.com/office/drawing/2014/main" id="{6899749F-5973-874A-893A-E289D4619D84}"/>
              </a:ext>
            </a:extLst>
          </p:cNvPr>
          <p:cNvSpPr>
            <a:spLocks noGrp="1"/>
          </p:cNvSpPr>
          <p:nvPr>
            <p:ph type="body" sz="quarter" idx="22" hasCustomPrompt="1"/>
          </p:nvPr>
        </p:nvSpPr>
        <p:spPr>
          <a:xfrm>
            <a:off x="8991600" y="1927347"/>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28" name="Text Placeholder 23">
            <a:extLst>
              <a:ext uri="{FF2B5EF4-FFF2-40B4-BE49-F238E27FC236}">
                <a16:creationId xmlns:a16="http://schemas.microsoft.com/office/drawing/2014/main" id="{6BA5209F-AAD4-454A-804D-0471B5E9689A}"/>
              </a:ext>
            </a:extLst>
          </p:cNvPr>
          <p:cNvSpPr>
            <a:spLocks noGrp="1"/>
          </p:cNvSpPr>
          <p:nvPr>
            <p:ph type="body" sz="quarter" idx="13" hasCustomPrompt="1"/>
          </p:nvPr>
        </p:nvSpPr>
        <p:spPr>
          <a:xfrm>
            <a:off x="6615195" y="1927347"/>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24" name="Text Placeholder 23">
            <a:extLst>
              <a:ext uri="{FF2B5EF4-FFF2-40B4-BE49-F238E27FC236}">
                <a16:creationId xmlns:a16="http://schemas.microsoft.com/office/drawing/2014/main" id="{A318A302-597D-E04F-A85F-37E319951E75}"/>
              </a:ext>
            </a:extLst>
          </p:cNvPr>
          <p:cNvSpPr>
            <a:spLocks noGrp="1"/>
          </p:cNvSpPr>
          <p:nvPr>
            <p:ph type="body" sz="quarter" idx="10" hasCustomPrompt="1"/>
          </p:nvPr>
        </p:nvSpPr>
        <p:spPr>
          <a:xfrm>
            <a:off x="4238790" y="1927347"/>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15" name="object 23">
            <a:extLst>
              <a:ext uri="{FF2B5EF4-FFF2-40B4-BE49-F238E27FC236}">
                <a16:creationId xmlns:a16="http://schemas.microsoft.com/office/drawing/2014/main" id="{4510A835-4180-4E41-A95A-44AC690F55C8}"/>
              </a:ext>
            </a:extLst>
          </p:cNvPr>
          <p:cNvSpPr/>
          <p:nvPr userDrawn="1"/>
        </p:nvSpPr>
        <p:spPr>
          <a:xfrm>
            <a:off x="457200" y="6143182"/>
            <a:ext cx="1288345" cy="257617"/>
          </a:xfrm>
          <a:prstGeom prst="rect">
            <a:avLst/>
          </a:prstGeom>
          <a:blipFill>
            <a:blip r:embed="rId2" cstate="print"/>
            <a:stretch>
              <a:fillRect/>
            </a:stretch>
          </a:blipFill>
        </p:spPr>
        <p:txBody>
          <a:bodyPr wrap="square" lIns="0" tIns="0" rIns="0" bIns="0" rtlCol="0"/>
          <a:lstStyle/>
          <a:p>
            <a:endParaRPr/>
          </a:p>
        </p:txBody>
      </p:sp>
      <p:sp>
        <p:nvSpPr>
          <p:cNvPr id="17" name="Text Placeholder 23">
            <a:extLst>
              <a:ext uri="{FF2B5EF4-FFF2-40B4-BE49-F238E27FC236}">
                <a16:creationId xmlns:a16="http://schemas.microsoft.com/office/drawing/2014/main" id="{44F32EB6-2F97-5A42-9BEC-D90363BA8FF4}"/>
              </a:ext>
            </a:extLst>
          </p:cNvPr>
          <p:cNvSpPr>
            <a:spLocks noGrp="1"/>
          </p:cNvSpPr>
          <p:nvPr>
            <p:ph type="body" sz="quarter" idx="25" hasCustomPrompt="1"/>
          </p:nvPr>
        </p:nvSpPr>
        <p:spPr>
          <a:xfrm>
            <a:off x="457200" y="5663589"/>
            <a:ext cx="1828800" cy="495998"/>
          </a:xfrm>
          <a:prstGeom prst="rect">
            <a:avLst/>
          </a:prstGeom>
        </p:spPr>
        <p:txBody>
          <a:bodyPr lIns="0" rIns="90000"/>
          <a:lstStyle>
            <a:lvl1pPr marL="0" indent="0">
              <a:buNone/>
              <a:defRPr sz="11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Tree>
    <p:extLst>
      <p:ext uri="{BB962C8B-B14F-4D97-AF65-F5344CB8AC3E}">
        <p14:creationId xmlns:p14="http://schemas.microsoft.com/office/powerpoint/2010/main" val="2932098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19" name="object 4">
            <a:extLst>
              <a:ext uri="{FF2B5EF4-FFF2-40B4-BE49-F238E27FC236}">
                <a16:creationId xmlns:a16="http://schemas.microsoft.com/office/drawing/2014/main" id="{5B641283-09D3-AD4C-A361-45E922D6EFE1}"/>
              </a:ext>
            </a:extLst>
          </p:cNvPr>
          <p:cNvSpPr/>
          <p:nvPr userDrawn="1"/>
        </p:nvSpPr>
        <p:spPr>
          <a:xfrm>
            <a:off x="7225077" y="386638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20" name="object 10">
            <a:extLst>
              <a:ext uri="{FF2B5EF4-FFF2-40B4-BE49-F238E27FC236}">
                <a16:creationId xmlns:a16="http://schemas.microsoft.com/office/drawing/2014/main" id="{7C29E9B3-81DA-374B-9A18-4DB829B2A018}"/>
              </a:ext>
            </a:extLst>
          </p:cNvPr>
          <p:cNvSpPr/>
          <p:nvPr userDrawn="1"/>
        </p:nvSpPr>
        <p:spPr>
          <a:xfrm>
            <a:off x="4827340" y="386638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21" name="object 4">
            <a:extLst>
              <a:ext uri="{FF2B5EF4-FFF2-40B4-BE49-F238E27FC236}">
                <a16:creationId xmlns:a16="http://schemas.microsoft.com/office/drawing/2014/main" id="{095F0B9F-5A81-5045-B4F9-DC6DAC8F85AE}"/>
              </a:ext>
            </a:extLst>
          </p:cNvPr>
          <p:cNvSpPr/>
          <p:nvPr userDrawn="1"/>
        </p:nvSpPr>
        <p:spPr>
          <a:xfrm>
            <a:off x="2472267" y="386638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22" name="Text Placeholder 23">
            <a:extLst>
              <a:ext uri="{FF2B5EF4-FFF2-40B4-BE49-F238E27FC236}">
                <a16:creationId xmlns:a16="http://schemas.microsoft.com/office/drawing/2014/main" id="{65D142C9-7F4F-D349-893D-CB54AF7828EC}"/>
              </a:ext>
            </a:extLst>
          </p:cNvPr>
          <p:cNvSpPr>
            <a:spLocks noGrp="1"/>
          </p:cNvSpPr>
          <p:nvPr>
            <p:ph type="body" sz="quarter" idx="24" hasCustomPrompt="1"/>
          </p:nvPr>
        </p:nvSpPr>
        <p:spPr>
          <a:xfrm>
            <a:off x="7115010" y="409245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23" name="Text Placeholder 23">
            <a:extLst>
              <a:ext uri="{FF2B5EF4-FFF2-40B4-BE49-F238E27FC236}">
                <a16:creationId xmlns:a16="http://schemas.microsoft.com/office/drawing/2014/main" id="{363E0CF9-77B5-4842-BA09-C46F8CDA07D0}"/>
              </a:ext>
            </a:extLst>
          </p:cNvPr>
          <p:cNvSpPr>
            <a:spLocks noGrp="1"/>
          </p:cNvSpPr>
          <p:nvPr>
            <p:ph type="body" sz="quarter" idx="15" hasCustomPrompt="1"/>
          </p:nvPr>
        </p:nvSpPr>
        <p:spPr>
          <a:xfrm>
            <a:off x="4738605" y="409245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27" name="Text Placeholder 23">
            <a:extLst>
              <a:ext uri="{FF2B5EF4-FFF2-40B4-BE49-F238E27FC236}">
                <a16:creationId xmlns:a16="http://schemas.microsoft.com/office/drawing/2014/main" id="{A771BDF3-33CE-7341-B79F-C7DF2B168ADF}"/>
              </a:ext>
            </a:extLst>
          </p:cNvPr>
          <p:cNvSpPr>
            <a:spLocks noGrp="1"/>
          </p:cNvSpPr>
          <p:nvPr>
            <p:ph type="body" sz="quarter" idx="12" hasCustomPrompt="1"/>
          </p:nvPr>
        </p:nvSpPr>
        <p:spPr>
          <a:xfrm>
            <a:off x="2362200" y="409245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35" name="Text Placeholder 23">
            <a:extLst>
              <a:ext uri="{FF2B5EF4-FFF2-40B4-BE49-F238E27FC236}">
                <a16:creationId xmlns:a16="http://schemas.microsoft.com/office/drawing/2014/main" id="{ABEFD344-FFF4-D24D-960C-A7954F3C8B13}"/>
              </a:ext>
            </a:extLst>
          </p:cNvPr>
          <p:cNvSpPr>
            <a:spLocks noGrp="1"/>
          </p:cNvSpPr>
          <p:nvPr>
            <p:ph type="body" sz="quarter" idx="23" hasCustomPrompt="1"/>
          </p:nvPr>
        </p:nvSpPr>
        <p:spPr>
          <a:xfrm>
            <a:off x="7115010" y="301167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36" name="Text Placeholder 23">
            <a:extLst>
              <a:ext uri="{FF2B5EF4-FFF2-40B4-BE49-F238E27FC236}">
                <a16:creationId xmlns:a16="http://schemas.microsoft.com/office/drawing/2014/main" id="{355F3FCD-AD88-6149-8D95-349D3A489E9C}"/>
              </a:ext>
            </a:extLst>
          </p:cNvPr>
          <p:cNvSpPr>
            <a:spLocks noGrp="1"/>
          </p:cNvSpPr>
          <p:nvPr>
            <p:ph type="body" sz="quarter" idx="14" hasCustomPrompt="1"/>
          </p:nvPr>
        </p:nvSpPr>
        <p:spPr>
          <a:xfrm>
            <a:off x="4738605" y="301167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37" name="Text Placeholder 23">
            <a:extLst>
              <a:ext uri="{FF2B5EF4-FFF2-40B4-BE49-F238E27FC236}">
                <a16:creationId xmlns:a16="http://schemas.microsoft.com/office/drawing/2014/main" id="{6B98A1F5-E1FF-EE44-BD18-C0430F01FAB3}"/>
              </a:ext>
            </a:extLst>
          </p:cNvPr>
          <p:cNvSpPr>
            <a:spLocks noGrp="1"/>
          </p:cNvSpPr>
          <p:nvPr>
            <p:ph type="body" sz="quarter" idx="11" hasCustomPrompt="1"/>
          </p:nvPr>
        </p:nvSpPr>
        <p:spPr>
          <a:xfrm>
            <a:off x="2362200" y="301167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38" name="Text Placeholder 23">
            <a:extLst>
              <a:ext uri="{FF2B5EF4-FFF2-40B4-BE49-F238E27FC236}">
                <a16:creationId xmlns:a16="http://schemas.microsoft.com/office/drawing/2014/main" id="{D407BA5D-5E4E-964F-8D82-777BFF8BDEC7}"/>
              </a:ext>
            </a:extLst>
          </p:cNvPr>
          <p:cNvSpPr>
            <a:spLocks noGrp="1"/>
          </p:cNvSpPr>
          <p:nvPr>
            <p:ph type="body" sz="quarter" idx="22" hasCustomPrompt="1"/>
          </p:nvPr>
        </p:nvSpPr>
        <p:spPr>
          <a:xfrm>
            <a:off x="7115010" y="236220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43" name="Text Placeholder 23">
            <a:extLst>
              <a:ext uri="{FF2B5EF4-FFF2-40B4-BE49-F238E27FC236}">
                <a16:creationId xmlns:a16="http://schemas.microsoft.com/office/drawing/2014/main" id="{4EF5962D-8002-2A4B-9091-112D228FA7B9}"/>
              </a:ext>
            </a:extLst>
          </p:cNvPr>
          <p:cNvSpPr>
            <a:spLocks noGrp="1"/>
          </p:cNvSpPr>
          <p:nvPr>
            <p:ph type="body" sz="quarter" idx="13" hasCustomPrompt="1"/>
          </p:nvPr>
        </p:nvSpPr>
        <p:spPr>
          <a:xfrm>
            <a:off x="4738605" y="236220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44" name="Text Placeholder 23">
            <a:extLst>
              <a:ext uri="{FF2B5EF4-FFF2-40B4-BE49-F238E27FC236}">
                <a16:creationId xmlns:a16="http://schemas.microsoft.com/office/drawing/2014/main" id="{D204899F-776A-FF4F-A898-A93EEDBA0E16}"/>
              </a:ext>
            </a:extLst>
          </p:cNvPr>
          <p:cNvSpPr>
            <a:spLocks noGrp="1"/>
          </p:cNvSpPr>
          <p:nvPr>
            <p:ph type="body" sz="quarter" idx="10" hasCustomPrompt="1"/>
          </p:nvPr>
        </p:nvSpPr>
        <p:spPr>
          <a:xfrm>
            <a:off x="2362200" y="236220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45" name="object 4">
            <a:extLst>
              <a:ext uri="{FF2B5EF4-FFF2-40B4-BE49-F238E27FC236}">
                <a16:creationId xmlns:a16="http://schemas.microsoft.com/office/drawing/2014/main" id="{ACFC2017-36EB-FE4A-906A-EF18DD9080DC}"/>
              </a:ext>
            </a:extLst>
          </p:cNvPr>
          <p:cNvSpPr/>
          <p:nvPr userDrawn="1"/>
        </p:nvSpPr>
        <p:spPr>
          <a:xfrm>
            <a:off x="9598308" y="386638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46" name="Text Placeholder 23">
            <a:extLst>
              <a:ext uri="{FF2B5EF4-FFF2-40B4-BE49-F238E27FC236}">
                <a16:creationId xmlns:a16="http://schemas.microsoft.com/office/drawing/2014/main" id="{F142CCCB-47AF-BD48-82C9-8053AA264133}"/>
              </a:ext>
            </a:extLst>
          </p:cNvPr>
          <p:cNvSpPr>
            <a:spLocks noGrp="1"/>
          </p:cNvSpPr>
          <p:nvPr>
            <p:ph type="body" sz="quarter" idx="26" hasCustomPrompt="1"/>
          </p:nvPr>
        </p:nvSpPr>
        <p:spPr>
          <a:xfrm>
            <a:off x="9488241" y="409245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47" name="Text Placeholder 23">
            <a:extLst>
              <a:ext uri="{FF2B5EF4-FFF2-40B4-BE49-F238E27FC236}">
                <a16:creationId xmlns:a16="http://schemas.microsoft.com/office/drawing/2014/main" id="{51AB652D-E020-3249-9F63-D3527653BCBF}"/>
              </a:ext>
            </a:extLst>
          </p:cNvPr>
          <p:cNvSpPr>
            <a:spLocks noGrp="1"/>
          </p:cNvSpPr>
          <p:nvPr>
            <p:ph type="body" sz="quarter" idx="27" hasCustomPrompt="1"/>
          </p:nvPr>
        </p:nvSpPr>
        <p:spPr>
          <a:xfrm>
            <a:off x="9488241" y="301167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48" name="Text Placeholder 23">
            <a:extLst>
              <a:ext uri="{FF2B5EF4-FFF2-40B4-BE49-F238E27FC236}">
                <a16:creationId xmlns:a16="http://schemas.microsoft.com/office/drawing/2014/main" id="{66B19A68-8E85-4B44-B93C-E67B71E58A6E}"/>
              </a:ext>
            </a:extLst>
          </p:cNvPr>
          <p:cNvSpPr>
            <a:spLocks noGrp="1"/>
          </p:cNvSpPr>
          <p:nvPr>
            <p:ph type="body" sz="quarter" idx="28" hasCustomPrompt="1"/>
          </p:nvPr>
        </p:nvSpPr>
        <p:spPr>
          <a:xfrm>
            <a:off x="9488241" y="236220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24" name="Text Placeholder 23">
            <a:extLst>
              <a:ext uri="{FF2B5EF4-FFF2-40B4-BE49-F238E27FC236}">
                <a16:creationId xmlns:a16="http://schemas.microsoft.com/office/drawing/2014/main" id="{0903CE02-5A03-7A4E-8BFC-96DEB434A81D}"/>
              </a:ext>
            </a:extLst>
          </p:cNvPr>
          <p:cNvSpPr>
            <a:spLocks noGrp="1"/>
          </p:cNvSpPr>
          <p:nvPr>
            <p:ph type="body" sz="quarter" idx="25" hasCustomPrompt="1"/>
          </p:nvPr>
        </p:nvSpPr>
        <p:spPr>
          <a:xfrm>
            <a:off x="457200" y="5663589"/>
            <a:ext cx="1828800" cy="495998"/>
          </a:xfrm>
          <a:prstGeom prst="rect">
            <a:avLst/>
          </a:prstGeom>
        </p:spPr>
        <p:txBody>
          <a:bodyPr lIns="0" rIns="90000"/>
          <a:lstStyle>
            <a:lvl1pPr marL="0" indent="0">
              <a:buNone/>
              <a:defRPr sz="11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Tree>
    <p:extLst>
      <p:ext uri="{BB962C8B-B14F-4D97-AF65-F5344CB8AC3E}">
        <p14:creationId xmlns:p14="http://schemas.microsoft.com/office/powerpoint/2010/main" val="38665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5">
    <p:spTree>
      <p:nvGrpSpPr>
        <p:cNvPr id="1" name=""/>
        <p:cNvGrpSpPr/>
        <p:nvPr/>
      </p:nvGrpSpPr>
      <p:grpSpPr>
        <a:xfrm>
          <a:off x="0" y="0"/>
          <a:ext cx="0" cy="0"/>
          <a:chOff x="0" y="0"/>
          <a:chExt cx="0" cy="0"/>
        </a:xfrm>
      </p:grpSpPr>
      <p:sp>
        <p:nvSpPr>
          <p:cNvPr id="66" name="object 4">
            <a:extLst>
              <a:ext uri="{FF2B5EF4-FFF2-40B4-BE49-F238E27FC236}">
                <a16:creationId xmlns:a16="http://schemas.microsoft.com/office/drawing/2014/main" id="{C81CD257-BAF4-C24B-BEDD-5BF72141C4D8}"/>
              </a:ext>
            </a:extLst>
          </p:cNvPr>
          <p:cNvSpPr/>
          <p:nvPr userDrawn="1"/>
        </p:nvSpPr>
        <p:spPr>
          <a:xfrm>
            <a:off x="9057051" y="227063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67" name="object 10">
            <a:extLst>
              <a:ext uri="{FF2B5EF4-FFF2-40B4-BE49-F238E27FC236}">
                <a16:creationId xmlns:a16="http://schemas.microsoft.com/office/drawing/2014/main" id="{13731101-1AB3-F845-A25B-4C6FDE3F5A9C}"/>
              </a:ext>
            </a:extLst>
          </p:cNvPr>
          <p:cNvSpPr/>
          <p:nvPr userDrawn="1"/>
        </p:nvSpPr>
        <p:spPr>
          <a:xfrm>
            <a:off x="6659314" y="227063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68" name="object 4">
            <a:extLst>
              <a:ext uri="{FF2B5EF4-FFF2-40B4-BE49-F238E27FC236}">
                <a16:creationId xmlns:a16="http://schemas.microsoft.com/office/drawing/2014/main" id="{91CEC714-B3A9-FE46-8643-4BE11B1CA482}"/>
              </a:ext>
            </a:extLst>
          </p:cNvPr>
          <p:cNvSpPr/>
          <p:nvPr userDrawn="1"/>
        </p:nvSpPr>
        <p:spPr>
          <a:xfrm>
            <a:off x="4304241" y="2270636"/>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69" name="Text Placeholder 23">
            <a:extLst>
              <a:ext uri="{FF2B5EF4-FFF2-40B4-BE49-F238E27FC236}">
                <a16:creationId xmlns:a16="http://schemas.microsoft.com/office/drawing/2014/main" id="{5E35D01F-87D5-C146-A70C-4E16C43893E0}"/>
              </a:ext>
            </a:extLst>
          </p:cNvPr>
          <p:cNvSpPr>
            <a:spLocks noGrp="1"/>
          </p:cNvSpPr>
          <p:nvPr>
            <p:ph type="body" sz="quarter" idx="24" hasCustomPrompt="1"/>
          </p:nvPr>
        </p:nvSpPr>
        <p:spPr>
          <a:xfrm>
            <a:off x="8946984" y="249670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70" name="Text Placeholder 23">
            <a:extLst>
              <a:ext uri="{FF2B5EF4-FFF2-40B4-BE49-F238E27FC236}">
                <a16:creationId xmlns:a16="http://schemas.microsoft.com/office/drawing/2014/main" id="{472E7D92-AC42-6D4A-B1A2-A083F2C68D4B}"/>
              </a:ext>
            </a:extLst>
          </p:cNvPr>
          <p:cNvSpPr>
            <a:spLocks noGrp="1"/>
          </p:cNvSpPr>
          <p:nvPr>
            <p:ph type="body" sz="quarter" idx="15" hasCustomPrompt="1"/>
          </p:nvPr>
        </p:nvSpPr>
        <p:spPr>
          <a:xfrm>
            <a:off x="6570579" y="249670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71" name="Text Placeholder 23">
            <a:extLst>
              <a:ext uri="{FF2B5EF4-FFF2-40B4-BE49-F238E27FC236}">
                <a16:creationId xmlns:a16="http://schemas.microsoft.com/office/drawing/2014/main" id="{2A4EC255-B0ED-314D-9905-6CD182FD7CA9}"/>
              </a:ext>
            </a:extLst>
          </p:cNvPr>
          <p:cNvSpPr>
            <a:spLocks noGrp="1"/>
          </p:cNvSpPr>
          <p:nvPr>
            <p:ph type="body" sz="quarter" idx="12" hasCustomPrompt="1"/>
          </p:nvPr>
        </p:nvSpPr>
        <p:spPr>
          <a:xfrm>
            <a:off x="4194174" y="2496703"/>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72" name="Text Placeholder 23">
            <a:extLst>
              <a:ext uri="{FF2B5EF4-FFF2-40B4-BE49-F238E27FC236}">
                <a16:creationId xmlns:a16="http://schemas.microsoft.com/office/drawing/2014/main" id="{AC8C9518-DF40-7548-AC24-7C8D06376EC7}"/>
              </a:ext>
            </a:extLst>
          </p:cNvPr>
          <p:cNvSpPr>
            <a:spLocks noGrp="1"/>
          </p:cNvSpPr>
          <p:nvPr>
            <p:ph type="body" sz="quarter" idx="23" hasCustomPrompt="1"/>
          </p:nvPr>
        </p:nvSpPr>
        <p:spPr>
          <a:xfrm>
            <a:off x="8946984" y="141592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73" name="Text Placeholder 23">
            <a:extLst>
              <a:ext uri="{FF2B5EF4-FFF2-40B4-BE49-F238E27FC236}">
                <a16:creationId xmlns:a16="http://schemas.microsoft.com/office/drawing/2014/main" id="{45ACB773-F23B-314F-8C5C-F7886A9C2F2A}"/>
              </a:ext>
            </a:extLst>
          </p:cNvPr>
          <p:cNvSpPr>
            <a:spLocks noGrp="1"/>
          </p:cNvSpPr>
          <p:nvPr>
            <p:ph type="body" sz="quarter" idx="14" hasCustomPrompt="1"/>
          </p:nvPr>
        </p:nvSpPr>
        <p:spPr>
          <a:xfrm>
            <a:off x="6570579" y="141592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74" name="Text Placeholder 23">
            <a:extLst>
              <a:ext uri="{FF2B5EF4-FFF2-40B4-BE49-F238E27FC236}">
                <a16:creationId xmlns:a16="http://schemas.microsoft.com/office/drawing/2014/main" id="{AAC62986-B54D-7649-B7B9-2CDE5E6D456F}"/>
              </a:ext>
            </a:extLst>
          </p:cNvPr>
          <p:cNvSpPr>
            <a:spLocks noGrp="1"/>
          </p:cNvSpPr>
          <p:nvPr>
            <p:ph type="body" sz="quarter" idx="11" hasCustomPrompt="1"/>
          </p:nvPr>
        </p:nvSpPr>
        <p:spPr>
          <a:xfrm>
            <a:off x="4194174" y="1415923"/>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75" name="Text Placeholder 23">
            <a:extLst>
              <a:ext uri="{FF2B5EF4-FFF2-40B4-BE49-F238E27FC236}">
                <a16:creationId xmlns:a16="http://schemas.microsoft.com/office/drawing/2014/main" id="{176E2869-4665-4B48-82E6-025A86A1159C}"/>
              </a:ext>
            </a:extLst>
          </p:cNvPr>
          <p:cNvSpPr>
            <a:spLocks noGrp="1"/>
          </p:cNvSpPr>
          <p:nvPr>
            <p:ph type="body" sz="quarter" idx="22" hasCustomPrompt="1"/>
          </p:nvPr>
        </p:nvSpPr>
        <p:spPr>
          <a:xfrm>
            <a:off x="8946984" y="76645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76" name="Text Placeholder 23">
            <a:extLst>
              <a:ext uri="{FF2B5EF4-FFF2-40B4-BE49-F238E27FC236}">
                <a16:creationId xmlns:a16="http://schemas.microsoft.com/office/drawing/2014/main" id="{A3AEF626-6CE6-C345-BE99-CC2716FF790C}"/>
              </a:ext>
            </a:extLst>
          </p:cNvPr>
          <p:cNvSpPr>
            <a:spLocks noGrp="1"/>
          </p:cNvSpPr>
          <p:nvPr>
            <p:ph type="body" sz="quarter" idx="13" hasCustomPrompt="1"/>
          </p:nvPr>
        </p:nvSpPr>
        <p:spPr>
          <a:xfrm>
            <a:off x="6570579" y="76645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77" name="Text Placeholder 23">
            <a:extLst>
              <a:ext uri="{FF2B5EF4-FFF2-40B4-BE49-F238E27FC236}">
                <a16:creationId xmlns:a16="http://schemas.microsoft.com/office/drawing/2014/main" id="{6A130DEC-DCC4-4246-85FF-4F2108FE5B32}"/>
              </a:ext>
            </a:extLst>
          </p:cNvPr>
          <p:cNvSpPr>
            <a:spLocks noGrp="1"/>
          </p:cNvSpPr>
          <p:nvPr>
            <p:ph type="body" sz="quarter" idx="10" hasCustomPrompt="1"/>
          </p:nvPr>
        </p:nvSpPr>
        <p:spPr>
          <a:xfrm>
            <a:off x="4194174" y="766450"/>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78" name="object 4">
            <a:extLst>
              <a:ext uri="{FF2B5EF4-FFF2-40B4-BE49-F238E27FC236}">
                <a16:creationId xmlns:a16="http://schemas.microsoft.com/office/drawing/2014/main" id="{746A413B-6BD3-734E-AEF2-EE8789D8D012}"/>
              </a:ext>
            </a:extLst>
          </p:cNvPr>
          <p:cNvSpPr/>
          <p:nvPr userDrawn="1"/>
        </p:nvSpPr>
        <p:spPr>
          <a:xfrm>
            <a:off x="4301067" y="508166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79" name="Text Placeholder 23">
            <a:extLst>
              <a:ext uri="{FF2B5EF4-FFF2-40B4-BE49-F238E27FC236}">
                <a16:creationId xmlns:a16="http://schemas.microsoft.com/office/drawing/2014/main" id="{AB1D8A04-2DF0-BF44-8F06-FEC9A0268601}"/>
              </a:ext>
            </a:extLst>
          </p:cNvPr>
          <p:cNvSpPr>
            <a:spLocks noGrp="1"/>
          </p:cNvSpPr>
          <p:nvPr>
            <p:ph type="body" sz="quarter" idx="26" hasCustomPrompt="1"/>
          </p:nvPr>
        </p:nvSpPr>
        <p:spPr>
          <a:xfrm>
            <a:off x="4191000" y="530773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80" name="Text Placeholder 23">
            <a:extLst>
              <a:ext uri="{FF2B5EF4-FFF2-40B4-BE49-F238E27FC236}">
                <a16:creationId xmlns:a16="http://schemas.microsoft.com/office/drawing/2014/main" id="{27D88A63-2E9C-7D46-A57F-90FB9BBD4B5B}"/>
              </a:ext>
            </a:extLst>
          </p:cNvPr>
          <p:cNvSpPr>
            <a:spLocks noGrp="1"/>
          </p:cNvSpPr>
          <p:nvPr>
            <p:ph type="body" sz="quarter" idx="27" hasCustomPrompt="1"/>
          </p:nvPr>
        </p:nvSpPr>
        <p:spPr>
          <a:xfrm>
            <a:off x="4191000" y="422695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81" name="Text Placeholder 23">
            <a:extLst>
              <a:ext uri="{FF2B5EF4-FFF2-40B4-BE49-F238E27FC236}">
                <a16:creationId xmlns:a16="http://schemas.microsoft.com/office/drawing/2014/main" id="{B5FBB49C-5348-8A41-9E45-7B579F17AF89}"/>
              </a:ext>
            </a:extLst>
          </p:cNvPr>
          <p:cNvSpPr>
            <a:spLocks noGrp="1"/>
          </p:cNvSpPr>
          <p:nvPr>
            <p:ph type="body" sz="quarter" idx="28" hasCustomPrompt="1"/>
          </p:nvPr>
        </p:nvSpPr>
        <p:spPr>
          <a:xfrm>
            <a:off x="4191000" y="357748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82" name="object 4">
            <a:extLst>
              <a:ext uri="{FF2B5EF4-FFF2-40B4-BE49-F238E27FC236}">
                <a16:creationId xmlns:a16="http://schemas.microsoft.com/office/drawing/2014/main" id="{EE8A6C7F-5F4A-214C-BA2D-3ADBEBAACF91}"/>
              </a:ext>
            </a:extLst>
          </p:cNvPr>
          <p:cNvSpPr/>
          <p:nvPr userDrawn="1"/>
        </p:nvSpPr>
        <p:spPr>
          <a:xfrm>
            <a:off x="6684456" y="5081669"/>
            <a:ext cx="757555" cy="0"/>
          </a:xfrm>
          <a:custGeom>
            <a:avLst/>
            <a:gdLst/>
            <a:ahLst/>
            <a:cxnLst/>
            <a:rect l="l" t="t" r="r" b="b"/>
            <a:pathLst>
              <a:path w="757554">
                <a:moveTo>
                  <a:pt x="0" y="0"/>
                </a:moveTo>
                <a:lnTo>
                  <a:pt x="757174" y="0"/>
                </a:lnTo>
              </a:path>
            </a:pathLst>
          </a:custGeom>
          <a:ln w="19037">
            <a:solidFill>
              <a:srgbClr val="FFFFFF"/>
            </a:solidFill>
          </a:ln>
        </p:spPr>
        <p:txBody>
          <a:bodyPr wrap="square" lIns="0" tIns="0" rIns="0" bIns="0" rtlCol="0"/>
          <a:lstStyle/>
          <a:p>
            <a:endParaRPr/>
          </a:p>
        </p:txBody>
      </p:sp>
      <p:sp>
        <p:nvSpPr>
          <p:cNvPr id="83" name="Text Placeholder 23">
            <a:extLst>
              <a:ext uri="{FF2B5EF4-FFF2-40B4-BE49-F238E27FC236}">
                <a16:creationId xmlns:a16="http://schemas.microsoft.com/office/drawing/2014/main" id="{23B9C1F1-DAE9-3D4A-91D5-FDF332718838}"/>
              </a:ext>
            </a:extLst>
          </p:cNvPr>
          <p:cNvSpPr>
            <a:spLocks noGrp="1"/>
          </p:cNvSpPr>
          <p:nvPr>
            <p:ph type="body" sz="quarter" idx="29" hasCustomPrompt="1"/>
          </p:nvPr>
        </p:nvSpPr>
        <p:spPr>
          <a:xfrm>
            <a:off x="6574389" y="5307736"/>
            <a:ext cx="2057401" cy="714865"/>
          </a:xfrm>
          <a:prstGeom prst="rect">
            <a:avLst/>
          </a:prstGeom>
        </p:spPr>
        <p:txBody>
          <a:bodyPr/>
          <a:lstStyle>
            <a:lvl1pPr marL="0" indent="0">
              <a:buNone/>
              <a:defRPr sz="12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endParaRPr lang="es-ES" dirty="0"/>
          </a:p>
        </p:txBody>
      </p:sp>
      <p:sp>
        <p:nvSpPr>
          <p:cNvPr id="84" name="Text Placeholder 23">
            <a:extLst>
              <a:ext uri="{FF2B5EF4-FFF2-40B4-BE49-F238E27FC236}">
                <a16:creationId xmlns:a16="http://schemas.microsoft.com/office/drawing/2014/main" id="{BF1F54FC-821A-6F40-B023-00089C79E171}"/>
              </a:ext>
            </a:extLst>
          </p:cNvPr>
          <p:cNvSpPr>
            <a:spLocks noGrp="1"/>
          </p:cNvSpPr>
          <p:nvPr>
            <p:ph type="body" sz="quarter" idx="30" hasCustomPrompt="1"/>
          </p:nvPr>
        </p:nvSpPr>
        <p:spPr>
          <a:xfrm>
            <a:off x="6574389" y="4226956"/>
            <a:ext cx="2060575" cy="714865"/>
          </a:xfrm>
          <a:prstGeom prst="rect">
            <a:avLst/>
          </a:prstGeom>
        </p:spPr>
        <p:txBody>
          <a:bodyPr/>
          <a:lstStyle>
            <a:lvl1pPr marL="0" indent="0">
              <a:buNone/>
              <a:defRPr sz="19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Title</a:t>
            </a:r>
            <a:endParaRPr lang="es-ES" dirty="0"/>
          </a:p>
        </p:txBody>
      </p:sp>
      <p:sp>
        <p:nvSpPr>
          <p:cNvPr id="85" name="Text Placeholder 23">
            <a:extLst>
              <a:ext uri="{FF2B5EF4-FFF2-40B4-BE49-F238E27FC236}">
                <a16:creationId xmlns:a16="http://schemas.microsoft.com/office/drawing/2014/main" id="{3BBCD855-E7F8-8B4F-8186-95D0278F2751}"/>
              </a:ext>
            </a:extLst>
          </p:cNvPr>
          <p:cNvSpPr>
            <a:spLocks noGrp="1"/>
          </p:cNvSpPr>
          <p:nvPr>
            <p:ph type="body" sz="quarter" idx="31" hasCustomPrompt="1"/>
          </p:nvPr>
        </p:nvSpPr>
        <p:spPr>
          <a:xfrm>
            <a:off x="6574389" y="3577483"/>
            <a:ext cx="2060575" cy="609600"/>
          </a:xfrm>
          <a:prstGeom prst="rect">
            <a:avLst/>
          </a:prstGeom>
        </p:spPr>
        <p:txBody>
          <a:bodyPr/>
          <a:lstStyle>
            <a:lvl1pPr marL="0" indent="0">
              <a:buNone/>
              <a:defRPr sz="365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a:t>##</a:t>
            </a:r>
          </a:p>
        </p:txBody>
      </p:sp>
      <p:sp>
        <p:nvSpPr>
          <p:cNvPr id="23" name="Text Placeholder 23">
            <a:extLst>
              <a:ext uri="{FF2B5EF4-FFF2-40B4-BE49-F238E27FC236}">
                <a16:creationId xmlns:a16="http://schemas.microsoft.com/office/drawing/2014/main" id="{76BC147D-5E05-9C41-9796-51C4560AF9D9}"/>
              </a:ext>
            </a:extLst>
          </p:cNvPr>
          <p:cNvSpPr>
            <a:spLocks noGrp="1"/>
          </p:cNvSpPr>
          <p:nvPr>
            <p:ph type="body" sz="quarter" idx="25" hasCustomPrompt="1"/>
          </p:nvPr>
        </p:nvSpPr>
        <p:spPr>
          <a:xfrm>
            <a:off x="457200" y="5663589"/>
            <a:ext cx="1828800" cy="495998"/>
          </a:xfrm>
          <a:prstGeom prst="rect">
            <a:avLst/>
          </a:prstGeom>
        </p:spPr>
        <p:txBody>
          <a:bodyPr lIns="0" rIns="90000"/>
          <a:lstStyle>
            <a:lvl1pPr marL="0" indent="0">
              <a:buNone/>
              <a:defRPr sz="115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s-ES" dirty="0" err="1"/>
              <a:t>Description</a:t>
            </a:r>
            <a:br>
              <a:rPr lang="es-ES" dirty="0"/>
            </a:br>
            <a:r>
              <a:rPr lang="es-ES" dirty="0"/>
              <a:t>Propuesta</a:t>
            </a:r>
          </a:p>
        </p:txBody>
      </p:sp>
    </p:spTree>
    <p:extLst>
      <p:ext uri="{BB962C8B-B14F-4D97-AF65-F5344CB8AC3E}">
        <p14:creationId xmlns:p14="http://schemas.microsoft.com/office/powerpoint/2010/main" val="2748989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5.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4.png"/><Relationship Id="rId5" Type="http://schemas.openxmlformats.org/officeDocument/2006/relationships/image" Target="../media/image1.jp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4.png"/><Relationship Id="rId5" Type="http://schemas.openxmlformats.org/officeDocument/2006/relationships/image" Target="../media/image11.jp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5B9A8435-ADA5-AF43-AE82-4BE30027EEB6}"/>
              </a:ext>
            </a:extLst>
          </p:cNvPr>
          <p:cNvSpPr/>
          <p:nvPr userDrawn="1"/>
        </p:nvSpPr>
        <p:spPr>
          <a:xfrm>
            <a:off x="0" y="0"/>
            <a:ext cx="12192000" cy="6858000"/>
          </a:xfrm>
          <a:prstGeom prst="rect">
            <a:avLst/>
          </a:prstGeom>
          <a:blipFill>
            <a:blip r:embed="rId6" cstate="print"/>
            <a:stretch>
              <a:fillRect/>
            </a:stretch>
          </a:blipFill>
        </p:spPr>
        <p:txBody>
          <a:bodyPr wrap="square" lIns="0" tIns="0" rIns="0" bIns="0" rtlCol="0"/>
          <a:lstStyle/>
          <a:p>
            <a:endParaRPr/>
          </a:p>
        </p:txBody>
      </p:sp>
      <p:sp>
        <p:nvSpPr>
          <p:cNvPr id="9" name="object 3">
            <a:extLst>
              <a:ext uri="{FF2B5EF4-FFF2-40B4-BE49-F238E27FC236}">
                <a16:creationId xmlns:a16="http://schemas.microsoft.com/office/drawing/2014/main" id="{1B4D2584-851E-5141-9359-99E4610FDC86}"/>
              </a:ext>
            </a:extLst>
          </p:cNvPr>
          <p:cNvSpPr/>
          <p:nvPr userDrawn="1"/>
        </p:nvSpPr>
        <p:spPr>
          <a:xfrm>
            <a:off x="0" y="0"/>
            <a:ext cx="12192000" cy="6858000"/>
          </a:xfrm>
          <a:custGeom>
            <a:avLst/>
            <a:gdLst/>
            <a:ahLst/>
            <a:cxnLst/>
            <a:rect l="l" t="t" r="r" b="b"/>
            <a:pathLst>
              <a:path w="12192000" h="6851650">
                <a:moveTo>
                  <a:pt x="0" y="6851650"/>
                </a:moveTo>
                <a:lnTo>
                  <a:pt x="12192000" y="6851650"/>
                </a:lnTo>
                <a:lnTo>
                  <a:pt x="12192000" y="0"/>
                </a:lnTo>
                <a:lnTo>
                  <a:pt x="0" y="0"/>
                </a:lnTo>
                <a:lnTo>
                  <a:pt x="0" y="6851650"/>
                </a:lnTo>
                <a:close/>
              </a:path>
            </a:pathLst>
          </a:custGeom>
          <a:solidFill>
            <a:srgbClr val="FFFFFF">
              <a:alpha val="85000"/>
            </a:srgbClr>
          </a:solidFill>
        </p:spPr>
        <p:txBody>
          <a:bodyPr wrap="square" lIns="0" tIns="0" rIns="0" bIns="0" rtlCol="0"/>
          <a:lstStyle/>
          <a:p>
            <a:endParaRPr/>
          </a:p>
        </p:txBody>
      </p:sp>
    </p:spTree>
    <p:extLst>
      <p:ext uri="{BB962C8B-B14F-4D97-AF65-F5344CB8AC3E}">
        <p14:creationId xmlns:p14="http://schemas.microsoft.com/office/powerpoint/2010/main" val="398760803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8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6F646B5E-F1BF-F14E-B9D3-25B19D234243}"/>
              </a:ext>
            </a:extLst>
          </p:cNvPr>
          <p:cNvSpPr/>
          <p:nvPr userDrawn="1"/>
        </p:nvSpPr>
        <p:spPr>
          <a:xfrm>
            <a:off x="0" y="0"/>
            <a:ext cx="12192000" cy="6858000"/>
          </a:xfrm>
          <a:prstGeom prst="rect">
            <a:avLst/>
          </a:prstGeom>
          <a:blipFill>
            <a:blip r:embed="rId4"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CC46B7DC-E11E-834F-BCB9-5953BED75CA4}"/>
              </a:ext>
            </a:extLst>
          </p:cNvPr>
          <p:cNvSpPr/>
          <p:nvPr userDrawn="1"/>
        </p:nvSpPr>
        <p:spPr>
          <a:xfrm>
            <a:off x="4752" y="1979"/>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2B2E30">
              <a:alpha val="86000"/>
            </a:srgbClr>
          </a:solidFill>
        </p:spPr>
        <p:txBody>
          <a:bodyPr wrap="square" lIns="0" tIns="0" rIns="0" bIns="0" rtlCol="0"/>
          <a:lstStyle/>
          <a:p>
            <a:endParaRPr sz="2000" dirty="0">
              <a:latin typeface="Verdana" panose="020B0604030504040204" pitchFamily="34" charset="0"/>
              <a:ea typeface="Verdana" panose="020B0604030504040204" pitchFamily="34" charset="0"/>
              <a:cs typeface="Verdana" panose="020B0604030504040204" pitchFamily="34" charset="0"/>
            </a:endParaRPr>
          </a:p>
        </p:txBody>
      </p:sp>
      <p:sp>
        <p:nvSpPr>
          <p:cNvPr id="11" name="object 6">
            <a:extLst>
              <a:ext uri="{FF2B5EF4-FFF2-40B4-BE49-F238E27FC236}">
                <a16:creationId xmlns:a16="http://schemas.microsoft.com/office/drawing/2014/main" id="{816B835A-C038-6B4F-8C20-2D42E1788EDC}"/>
              </a:ext>
            </a:extLst>
          </p:cNvPr>
          <p:cNvSpPr/>
          <p:nvPr userDrawn="1"/>
        </p:nvSpPr>
        <p:spPr>
          <a:xfrm>
            <a:off x="457200" y="6143182"/>
            <a:ext cx="1288345" cy="257617"/>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34523420"/>
      </p:ext>
    </p:extLst>
  </p:cSld>
  <p:clrMap bg1="lt1" tx1="dk1" bg2="lt2" tx2="dk2" accent1="accent1" accent2="accent2" accent3="accent3" accent4="accent4" accent5="accent5" accent6="accent6" hlink="hlink" folHlink="folHlink"/>
  <p:sldLayoutIdLst>
    <p:sldLayoutId id="2147483707" r:id="rId1"/>
    <p:sldLayoutId id="2147483708" r:id="rId2"/>
  </p:sldLayoutIdLst>
  <p:txStyles>
    <p:titleStyle>
      <a:lvl1pPr algn="l" defTabSz="914400" rtl="0" eaLnBrk="1" latinLnBrk="0" hangingPunct="1">
        <a:lnSpc>
          <a:spcPct val="90000"/>
        </a:lnSpc>
        <a:spcBef>
          <a:spcPct val="0"/>
        </a:spcBef>
        <a:buNone/>
        <a:defRPr sz="45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object 2">
            <a:extLst>
              <a:ext uri="{FF2B5EF4-FFF2-40B4-BE49-F238E27FC236}">
                <a16:creationId xmlns:a16="http://schemas.microsoft.com/office/drawing/2014/main" id="{CF998FE8-E665-234B-A1D1-472454A09EA5}"/>
              </a:ext>
            </a:extLst>
          </p:cNvPr>
          <p:cNvSpPr/>
          <p:nvPr userDrawn="1"/>
        </p:nvSpPr>
        <p:spPr>
          <a:xfrm>
            <a:off x="0" y="0"/>
            <a:ext cx="12192000" cy="6858000"/>
          </a:xfrm>
          <a:prstGeom prst="rect">
            <a:avLst/>
          </a:prstGeom>
          <a:blipFill>
            <a:blip r:embed="rId8" cstate="print"/>
            <a:stretch>
              <a:fillRect/>
            </a:stretch>
          </a:blipFill>
        </p:spPr>
        <p:txBody>
          <a:bodyPr wrap="square" lIns="0" tIns="0" rIns="0" bIns="0" rtlCol="0"/>
          <a:lstStyle/>
          <a:p>
            <a:endParaRPr/>
          </a:p>
        </p:txBody>
      </p:sp>
      <p:sp>
        <p:nvSpPr>
          <p:cNvPr id="29" name="object 3">
            <a:extLst>
              <a:ext uri="{FF2B5EF4-FFF2-40B4-BE49-F238E27FC236}">
                <a16:creationId xmlns:a16="http://schemas.microsoft.com/office/drawing/2014/main" id="{31E1AABA-C9F3-834A-9EB2-7E5B1255560E}"/>
              </a:ext>
            </a:extLst>
          </p:cNvPr>
          <p:cNvSpPr/>
          <p:nvPr userDrawn="1"/>
        </p:nvSpPr>
        <p:spPr>
          <a:xfrm>
            <a:off x="0" y="0"/>
            <a:ext cx="12192000" cy="6851650"/>
          </a:xfrm>
          <a:custGeom>
            <a:avLst/>
            <a:gdLst/>
            <a:ahLst/>
            <a:cxnLst/>
            <a:rect l="l" t="t" r="r" b="b"/>
            <a:pathLst>
              <a:path w="12192000" h="6851650">
                <a:moveTo>
                  <a:pt x="0" y="6851650"/>
                </a:moveTo>
                <a:lnTo>
                  <a:pt x="12192000" y="6851650"/>
                </a:lnTo>
                <a:lnTo>
                  <a:pt x="12192000" y="0"/>
                </a:lnTo>
                <a:lnTo>
                  <a:pt x="0" y="0"/>
                </a:lnTo>
                <a:lnTo>
                  <a:pt x="0" y="6851650"/>
                </a:lnTo>
                <a:close/>
              </a:path>
            </a:pathLst>
          </a:custGeom>
          <a:solidFill>
            <a:srgbClr val="2B2E30">
              <a:alpha val="85000"/>
            </a:srgbClr>
          </a:solidFill>
        </p:spPr>
        <p:txBody>
          <a:bodyPr wrap="square" lIns="0" tIns="0" rIns="0" bIns="0" rtlCol="0"/>
          <a:lstStyle/>
          <a:p>
            <a:endParaRPr sz="1250">
              <a:latin typeface="Verdana" panose="020B0604030504040204" pitchFamily="34" charset="0"/>
              <a:ea typeface="Verdana" panose="020B0604030504040204" pitchFamily="34" charset="0"/>
              <a:cs typeface="Verdana" panose="020B0604030504040204" pitchFamily="34" charset="0"/>
            </a:endParaRPr>
          </a:p>
        </p:txBody>
      </p:sp>
      <p:sp>
        <p:nvSpPr>
          <p:cNvPr id="49" name="object 23">
            <a:extLst>
              <a:ext uri="{FF2B5EF4-FFF2-40B4-BE49-F238E27FC236}">
                <a16:creationId xmlns:a16="http://schemas.microsoft.com/office/drawing/2014/main" id="{A33F44FA-8898-044A-AF77-24367D14C602}"/>
              </a:ext>
            </a:extLst>
          </p:cNvPr>
          <p:cNvSpPr/>
          <p:nvPr userDrawn="1"/>
        </p:nvSpPr>
        <p:spPr>
          <a:xfrm>
            <a:off x="457200" y="6143182"/>
            <a:ext cx="1288345" cy="257617"/>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79138846"/>
      </p:ext>
    </p:extLst>
  </p:cSld>
  <p:clrMap bg1="lt1" tx1="dk1" bg2="lt2" tx2="dk2" accent1="accent1" accent2="accent2" accent3="accent3" accent4="accent4" accent5="accent5" accent6="accent6" hlink="hlink" folHlink="folHlink"/>
  <p:sldLayoutIdLst>
    <p:sldLayoutId id="2147483710" r:id="rId1"/>
    <p:sldLayoutId id="2147483713" r:id="rId2"/>
    <p:sldLayoutId id="2147483712" r:id="rId3"/>
    <p:sldLayoutId id="2147483714" r:id="rId4"/>
    <p:sldLayoutId id="2147483715" r:id="rId5"/>
    <p:sldLayoutId id="214748371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0D83DCCB-DAF0-FB49-AFAB-4407CE566C48}"/>
              </a:ext>
            </a:extLst>
          </p:cNvPr>
          <p:cNvSpPr/>
          <p:nvPr userDrawn="1"/>
        </p:nvSpPr>
        <p:spPr>
          <a:xfrm>
            <a:off x="0" y="0"/>
            <a:ext cx="3479800" cy="6858000"/>
          </a:xfrm>
          <a:prstGeom prst="rect">
            <a:avLst/>
          </a:prstGeom>
          <a:blipFill>
            <a:blip r:embed="rId5" cstate="print"/>
            <a:stretch>
              <a:fillRect/>
            </a:stretch>
          </a:blipFill>
        </p:spPr>
        <p:txBody>
          <a:bodyPr wrap="square" lIns="0" tIns="0" rIns="0" bIns="0" rtlCol="0"/>
          <a:lstStyle/>
          <a:p>
            <a:endParaRPr/>
          </a:p>
        </p:txBody>
      </p:sp>
      <p:sp>
        <p:nvSpPr>
          <p:cNvPr id="15" name="object 3">
            <a:extLst>
              <a:ext uri="{FF2B5EF4-FFF2-40B4-BE49-F238E27FC236}">
                <a16:creationId xmlns:a16="http://schemas.microsoft.com/office/drawing/2014/main" id="{B5821E2B-DE51-9A45-AAC2-F3E148FBABDC}"/>
              </a:ext>
            </a:extLst>
          </p:cNvPr>
          <p:cNvSpPr/>
          <p:nvPr userDrawn="1"/>
        </p:nvSpPr>
        <p:spPr>
          <a:xfrm>
            <a:off x="0" y="0"/>
            <a:ext cx="3479800" cy="6851650"/>
          </a:xfrm>
          <a:custGeom>
            <a:avLst/>
            <a:gdLst/>
            <a:ahLst/>
            <a:cxnLst/>
            <a:rect l="l" t="t" r="r" b="b"/>
            <a:pathLst>
              <a:path w="3479800" h="6851650">
                <a:moveTo>
                  <a:pt x="0" y="6851650"/>
                </a:moveTo>
                <a:lnTo>
                  <a:pt x="3479800" y="6851650"/>
                </a:lnTo>
                <a:lnTo>
                  <a:pt x="3479800" y="0"/>
                </a:lnTo>
                <a:lnTo>
                  <a:pt x="0" y="0"/>
                </a:lnTo>
                <a:lnTo>
                  <a:pt x="0" y="6851650"/>
                </a:lnTo>
                <a:close/>
              </a:path>
            </a:pathLst>
          </a:custGeom>
          <a:solidFill>
            <a:srgbClr val="000000">
              <a:alpha val="81000"/>
            </a:srgbClr>
          </a:solidFill>
        </p:spPr>
        <p:txBody>
          <a:bodyPr wrap="square" lIns="0" tIns="0" rIns="0" bIns="0" rtlCol="0"/>
          <a:lstStyle/>
          <a:p>
            <a:endParaRPr/>
          </a:p>
        </p:txBody>
      </p:sp>
      <p:sp>
        <p:nvSpPr>
          <p:cNvPr id="19" name="object 10">
            <a:extLst>
              <a:ext uri="{FF2B5EF4-FFF2-40B4-BE49-F238E27FC236}">
                <a16:creationId xmlns:a16="http://schemas.microsoft.com/office/drawing/2014/main" id="{06A262DC-4634-6643-821C-9767E913DBAE}"/>
              </a:ext>
            </a:extLst>
          </p:cNvPr>
          <p:cNvSpPr/>
          <p:nvPr userDrawn="1"/>
        </p:nvSpPr>
        <p:spPr>
          <a:xfrm>
            <a:off x="460075" y="6139132"/>
            <a:ext cx="1288345" cy="257617"/>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60573751"/>
      </p:ext>
    </p:extLst>
  </p:cSld>
  <p:clrMap bg1="lt1" tx1="dk1" bg2="lt2" tx2="dk2" accent1="accent1" accent2="accent2" accent3="accent3" accent4="accent4" accent5="accent5" accent6="accent6" hlink="hlink" folHlink="folHlink"/>
  <p:sldLayoutIdLst>
    <p:sldLayoutId id="2147483781" r:id="rId1"/>
    <p:sldLayoutId id="2147483722" r:id="rId2"/>
    <p:sldLayoutId id="214748378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BFF0052D-6B72-8549-913F-2315E2FA57BF}"/>
              </a:ext>
            </a:extLst>
          </p:cNvPr>
          <p:cNvSpPr/>
          <p:nvPr userDrawn="1"/>
        </p:nvSpPr>
        <p:spPr>
          <a:xfrm>
            <a:off x="457199" y="6139452"/>
            <a:ext cx="1288517" cy="257652"/>
          </a:xfrm>
          <a:prstGeom prst="rect">
            <a:avLst/>
          </a:prstGeom>
          <a:blipFill>
            <a:blip r:embed="rId1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8136091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63" r:id="rId6"/>
    <p:sldLayoutId id="2147483764" r:id="rId7"/>
    <p:sldLayoutId id="2147483732" r:id="rId8"/>
    <p:sldLayoutId id="2147483733" r:id="rId9"/>
    <p:sldLayoutId id="2147483734" r:id="rId10"/>
    <p:sldLayoutId id="2147483785" r:id="rId11"/>
    <p:sldLayoutId id="2147483735" r:id="rId12"/>
    <p:sldLayoutId id="2147483765" r:id="rId13"/>
    <p:sldLayoutId id="214748376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F45DE0A9-5339-E64E-B9AE-804B55C1B474}"/>
              </a:ext>
            </a:extLst>
          </p:cNvPr>
          <p:cNvSpPr/>
          <p:nvPr userDrawn="1"/>
        </p:nvSpPr>
        <p:spPr>
          <a:xfrm>
            <a:off x="0" y="0"/>
            <a:ext cx="12192000" cy="6858000"/>
          </a:xfrm>
          <a:prstGeom prst="rect">
            <a:avLst/>
          </a:prstGeom>
          <a:blipFill>
            <a:blip r:embed="rId5" cstate="print"/>
            <a:stretch>
              <a:fillRect/>
            </a:stretch>
          </a:blipFill>
        </p:spPr>
        <p:txBody>
          <a:bodyPr wrap="square" lIns="0" tIns="0" rIns="0" bIns="0" rtlCol="0"/>
          <a:lstStyle/>
          <a:p>
            <a:endParaRPr/>
          </a:p>
        </p:txBody>
      </p:sp>
      <p:sp>
        <p:nvSpPr>
          <p:cNvPr id="8" name="object 3">
            <a:extLst>
              <a:ext uri="{FF2B5EF4-FFF2-40B4-BE49-F238E27FC236}">
                <a16:creationId xmlns:a16="http://schemas.microsoft.com/office/drawing/2014/main" id="{ED3E1EFF-7F4E-5442-BBBA-68A627B4E0FD}"/>
              </a:ext>
            </a:extLst>
          </p:cNvPr>
          <p:cNvSpPr/>
          <p:nvPr userDrawn="1"/>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961B21">
              <a:alpha val="70000"/>
            </a:srgbClr>
          </a:solidFill>
        </p:spPr>
        <p:txBody>
          <a:bodyPr wrap="square" lIns="0" tIns="0" rIns="0" bIns="0" rtlCol="0"/>
          <a:lstStyle/>
          <a:p>
            <a:endParaRPr/>
          </a:p>
        </p:txBody>
      </p:sp>
      <p:sp>
        <p:nvSpPr>
          <p:cNvPr id="10" name="object 5">
            <a:extLst>
              <a:ext uri="{FF2B5EF4-FFF2-40B4-BE49-F238E27FC236}">
                <a16:creationId xmlns:a16="http://schemas.microsoft.com/office/drawing/2014/main" id="{B1D69985-84CC-B148-BB64-2B63EB3C2BAA}"/>
              </a:ext>
            </a:extLst>
          </p:cNvPr>
          <p:cNvSpPr/>
          <p:nvPr userDrawn="1"/>
        </p:nvSpPr>
        <p:spPr>
          <a:xfrm>
            <a:off x="457200" y="6143182"/>
            <a:ext cx="1288345" cy="257617"/>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347424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8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B91DCF71-0594-5541-93E4-A9B87F690B88}"/>
              </a:ext>
            </a:extLst>
          </p:cNvPr>
          <p:cNvSpPr/>
          <p:nvPr userDrawn="1"/>
        </p:nvSpPr>
        <p:spPr>
          <a:xfrm>
            <a:off x="0" y="0"/>
            <a:ext cx="5715000" cy="6858000"/>
          </a:xfrm>
          <a:prstGeom prst="rect">
            <a:avLst/>
          </a:prstGeom>
          <a:blipFill>
            <a:blip r:embed="rId5" cstate="print"/>
            <a:stretch>
              <a:fillRect/>
            </a:stretch>
          </a:blipFill>
        </p:spPr>
        <p:txBody>
          <a:bodyPr wrap="square" lIns="0" tIns="0" rIns="0" bIns="0" rtlCol="0"/>
          <a:lstStyle/>
          <a:p>
            <a:endParaRPr/>
          </a:p>
        </p:txBody>
      </p:sp>
      <p:sp>
        <p:nvSpPr>
          <p:cNvPr id="8" name="object 3">
            <a:extLst>
              <a:ext uri="{FF2B5EF4-FFF2-40B4-BE49-F238E27FC236}">
                <a16:creationId xmlns:a16="http://schemas.microsoft.com/office/drawing/2014/main" id="{798DE8FF-DF85-654A-B84B-B023CC7A464F}"/>
              </a:ext>
            </a:extLst>
          </p:cNvPr>
          <p:cNvSpPr/>
          <p:nvPr userDrawn="1"/>
        </p:nvSpPr>
        <p:spPr>
          <a:xfrm>
            <a:off x="0" y="0"/>
            <a:ext cx="5715000" cy="6851650"/>
          </a:xfrm>
          <a:custGeom>
            <a:avLst/>
            <a:gdLst/>
            <a:ahLst/>
            <a:cxnLst/>
            <a:rect l="l" t="t" r="r" b="b"/>
            <a:pathLst>
              <a:path w="5715000" h="6851650">
                <a:moveTo>
                  <a:pt x="0" y="6851650"/>
                </a:moveTo>
                <a:lnTo>
                  <a:pt x="5715000" y="6851650"/>
                </a:lnTo>
                <a:lnTo>
                  <a:pt x="5715000" y="0"/>
                </a:lnTo>
                <a:lnTo>
                  <a:pt x="0" y="0"/>
                </a:lnTo>
                <a:lnTo>
                  <a:pt x="0" y="6851650"/>
                </a:lnTo>
                <a:close/>
              </a:path>
            </a:pathLst>
          </a:custGeom>
          <a:solidFill>
            <a:srgbClr val="27211F">
              <a:alpha val="74000"/>
            </a:srgbClr>
          </a:solidFill>
        </p:spPr>
        <p:txBody>
          <a:bodyPr wrap="square" lIns="0" tIns="0" rIns="0" bIns="0" rtlCol="0"/>
          <a:lstStyle/>
          <a:p>
            <a:endParaRPr/>
          </a:p>
        </p:txBody>
      </p:sp>
      <p:sp>
        <p:nvSpPr>
          <p:cNvPr id="11" name="object 11">
            <a:extLst>
              <a:ext uri="{FF2B5EF4-FFF2-40B4-BE49-F238E27FC236}">
                <a16:creationId xmlns:a16="http://schemas.microsoft.com/office/drawing/2014/main" id="{9B1958B3-5EEA-064C-88BE-EB29364BCDF2}"/>
              </a:ext>
            </a:extLst>
          </p:cNvPr>
          <p:cNvSpPr/>
          <p:nvPr userDrawn="1"/>
        </p:nvSpPr>
        <p:spPr>
          <a:xfrm>
            <a:off x="457200" y="6143182"/>
            <a:ext cx="1288345" cy="257617"/>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960867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981F9E7F-9FB9-154C-BEE3-A644503CD5E8}"/>
              </a:ext>
            </a:extLst>
          </p:cNvPr>
          <p:cNvSpPr/>
          <p:nvPr userDrawn="1"/>
        </p:nvSpPr>
        <p:spPr>
          <a:xfrm>
            <a:off x="5816" y="0"/>
            <a:ext cx="3479800" cy="6858000"/>
          </a:xfrm>
          <a:custGeom>
            <a:avLst/>
            <a:gdLst/>
            <a:ahLst/>
            <a:cxnLst/>
            <a:rect l="l" t="t" r="r" b="b"/>
            <a:pathLst>
              <a:path w="3213100" h="6851650">
                <a:moveTo>
                  <a:pt x="0" y="6851650"/>
                </a:moveTo>
                <a:lnTo>
                  <a:pt x="3212909" y="6851650"/>
                </a:lnTo>
                <a:lnTo>
                  <a:pt x="3212909" y="0"/>
                </a:lnTo>
                <a:lnTo>
                  <a:pt x="0" y="0"/>
                </a:lnTo>
                <a:lnTo>
                  <a:pt x="0" y="6851650"/>
                </a:lnTo>
                <a:close/>
              </a:path>
            </a:pathLst>
          </a:custGeom>
          <a:solidFill>
            <a:srgbClr val="EAEAE9"/>
          </a:solidFill>
        </p:spPr>
        <p:txBody>
          <a:bodyPr wrap="square" lIns="0" tIns="0" rIns="0" bIns="0" rtlCol="0"/>
          <a:lstStyle/>
          <a:p>
            <a:endParaRPr/>
          </a:p>
        </p:txBody>
      </p:sp>
      <p:sp>
        <p:nvSpPr>
          <p:cNvPr id="9" name="object 4">
            <a:extLst>
              <a:ext uri="{FF2B5EF4-FFF2-40B4-BE49-F238E27FC236}">
                <a16:creationId xmlns:a16="http://schemas.microsoft.com/office/drawing/2014/main" id="{7DC613EA-550D-1548-8414-8924053C4A8B}"/>
              </a:ext>
            </a:extLst>
          </p:cNvPr>
          <p:cNvSpPr/>
          <p:nvPr userDrawn="1"/>
        </p:nvSpPr>
        <p:spPr>
          <a:xfrm>
            <a:off x="457199" y="6139452"/>
            <a:ext cx="1288517" cy="257652"/>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6747866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3.xml"/><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3.xml"/><Relationship Id="rId4" Type="http://schemas.openxmlformats.org/officeDocument/2006/relationships/image" Target="../media/image139.png"/></Relationships>
</file>

<file path=ppt/slides/_rels/slide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E4F6DC-7F4C-4B41-A1C7-204472CD56A1}"/>
              </a:ext>
            </a:extLst>
          </p:cNvPr>
          <p:cNvSpPr txBox="1">
            <a:spLocks/>
          </p:cNvSpPr>
          <p:nvPr/>
        </p:nvSpPr>
        <p:spPr>
          <a:xfrm>
            <a:off x="2971800" y="4114800"/>
            <a:ext cx="8001000" cy="7017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EF Core Getting started with </a:t>
            </a:r>
            <a:r>
              <a:rPr lang="en-US" sz="4000" dirty="0" err="1"/>
              <a:t>Tokidokis</a:t>
            </a:r>
            <a:endParaRPr lang="en-US" sz="4000" dirty="0"/>
          </a:p>
        </p:txBody>
      </p:sp>
      <p:pic>
        <p:nvPicPr>
          <p:cNvPr id="1026" name="Picture 2" descr="https://www.tokidoki.it/mediafiles/images/assets/family/61/MozzarellaLg.png">
            <a:extLst>
              <a:ext uri="{FF2B5EF4-FFF2-40B4-BE49-F238E27FC236}">
                <a16:creationId xmlns:a16="http://schemas.microsoft.com/office/drawing/2014/main" id="{F76B208A-82BB-49DB-822E-07C9E287D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0" y="381000"/>
            <a:ext cx="2857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130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04800" y="609600"/>
            <a:ext cx="3200400" cy="762000"/>
          </a:xfrm>
        </p:spPr>
        <p:txBody>
          <a:bodyPr/>
          <a:lstStyle/>
          <a:p>
            <a:r>
              <a:rPr lang="en-GB" sz="3600" dirty="0"/>
              <a:t>Configuring</a:t>
            </a:r>
          </a:p>
        </p:txBody>
      </p:sp>
      <p:sp>
        <p:nvSpPr>
          <p:cNvPr id="5" name="Marcador de texto 4">
            <a:extLst>
              <a:ext uri="{FF2B5EF4-FFF2-40B4-BE49-F238E27FC236}">
                <a16:creationId xmlns:a16="http://schemas.microsoft.com/office/drawing/2014/main" id="{9B8FDCA2-158F-4DED-B8A6-0AB32A7ADC37}"/>
              </a:ext>
            </a:extLst>
          </p:cNvPr>
          <p:cNvSpPr>
            <a:spLocks noGrp="1"/>
          </p:cNvSpPr>
          <p:nvPr>
            <p:ph type="body" sz="quarter" idx="11"/>
          </p:nvPr>
        </p:nvSpPr>
        <p:spPr>
          <a:xfrm>
            <a:off x="304800" y="1411473"/>
            <a:ext cx="2819400" cy="1331727"/>
          </a:xfrm>
        </p:spPr>
        <p:txBody>
          <a:bodyPr/>
          <a:lstStyle/>
          <a:p>
            <a:endParaRPr lang="en-US" dirty="0"/>
          </a:p>
          <a:p>
            <a:r>
              <a:rPr lang="en-US" dirty="0"/>
              <a:t>Entities</a:t>
            </a:r>
          </a:p>
        </p:txBody>
      </p:sp>
      <p:sp>
        <p:nvSpPr>
          <p:cNvPr id="21" name="Marcador de contenido 2">
            <a:extLst>
              <a:ext uri="{FF2B5EF4-FFF2-40B4-BE49-F238E27FC236}">
                <a16:creationId xmlns:a16="http://schemas.microsoft.com/office/drawing/2014/main" id="{15FCAD6F-9391-4649-B3EA-1A5EBEEE7A0B}"/>
              </a:ext>
            </a:extLst>
          </p:cNvPr>
          <p:cNvSpPr txBox="1">
            <a:spLocks/>
          </p:cNvSpPr>
          <p:nvPr/>
        </p:nvSpPr>
        <p:spPr>
          <a:xfrm>
            <a:off x="3581400" y="567530"/>
            <a:ext cx="8229600" cy="56808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Representation of “tables” (or parts) in .cs files</a:t>
            </a:r>
          </a:p>
          <a:p>
            <a:endParaRPr lang="en-US" dirty="0"/>
          </a:p>
          <a:p>
            <a:endParaRPr lang="en-US" dirty="0"/>
          </a:p>
          <a:p>
            <a:endParaRPr lang="en-US" dirty="0"/>
          </a:p>
          <a:p>
            <a:endParaRPr lang="en-US" dirty="0"/>
          </a:p>
        </p:txBody>
      </p:sp>
      <p:pic>
        <p:nvPicPr>
          <p:cNvPr id="7" name="Imagen 6">
            <a:extLst>
              <a:ext uri="{FF2B5EF4-FFF2-40B4-BE49-F238E27FC236}">
                <a16:creationId xmlns:a16="http://schemas.microsoft.com/office/drawing/2014/main" id="{D30EE661-BB46-47F3-9947-FF3DBBB8C3DA}"/>
              </a:ext>
            </a:extLst>
          </p:cNvPr>
          <p:cNvPicPr>
            <a:picLocks noChangeAspect="1"/>
          </p:cNvPicPr>
          <p:nvPr/>
        </p:nvPicPr>
        <p:blipFill>
          <a:blip r:embed="rId2"/>
          <a:stretch>
            <a:fillRect/>
          </a:stretch>
        </p:blipFill>
        <p:spPr>
          <a:xfrm>
            <a:off x="3601915" y="1536915"/>
            <a:ext cx="5414487" cy="1997798"/>
          </a:xfrm>
          <a:prstGeom prst="rect">
            <a:avLst/>
          </a:prstGeom>
        </p:spPr>
      </p:pic>
      <p:pic>
        <p:nvPicPr>
          <p:cNvPr id="8" name="Imagen 7">
            <a:extLst>
              <a:ext uri="{FF2B5EF4-FFF2-40B4-BE49-F238E27FC236}">
                <a16:creationId xmlns:a16="http://schemas.microsoft.com/office/drawing/2014/main" id="{04A7D475-D64F-4DDB-937B-C1AA8B026FB9}"/>
              </a:ext>
            </a:extLst>
          </p:cNvPr>
          <p:cNvPicPr>
            <a:picLocks noChangeAspect="1"/>
          </p:cNvPicPr>
          <p:nvPr/>
        </p:nvPicPr>
        <p:blipFill>
          <a:blip r:embed="rId3"/>
          <a:stretch>
            <a:fillRect/>
          </a:stretch>
        </p:blipFill>
        <p:spPr>
          <a:xfrm>
            <a:off x="7315200" y="4124394"/>
            <a:ext cx="4687310" cy="2320565"/>
          </a:xfrm>
          <a:prstGeom prst="rect">
            <a:avLst/>
          </a:prstGeom>
        </p:spPr>
      </p:pic>
      <p:pic>
        <p:nvPicPr>
          <p:cNvPr id="2052" name="Picture 4" descr="https://www.tokidoki.it/mediafiles/images/assets/family/58/ChocotellaLg.png">
            <a:extLst>
              <a:ext uri="{FF2B5EF4-FFF2-40B4-BE49-F238E27FC236}">
                <a16:creationId xmlns:a16="http://schemas.microsoft.com/office/drawing/2014/main" id="{682979BC-FD5F-4524-B581-2DC73A603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304740"/>
            <a:ext cx="2857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24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04800" y="609600"/>
            <a:ext cx="3200400" cy="762000"/>
          </a:xfrm>
        </p:spPr>
        <p:txBody>
          <a:bodyPr/>
          <a:lstStyle/>
          <a:p>
            <a:r>
              <a:rPr lang="en-GB" sz="3600" dirty="0"/>
              <a:t>Configuring</a:t>
            </a:r>
          </a:p>
        </p:txBody>
      </p:sp>
      <p:sp>
        <p:nvSpPr>
          <p:cNvPr id="5" name="Marcador de texto 4">
            <a:extLst>
              <a:ext uri="{FF2B5EF4-FFF2-40B4-BE49-F238E27FC236}">
                <a16:creationId xmlns:a16="http://schemas.microsoft.com/office/drawing/2014/main" id="{9B8FDCA2-158F-4DED-B8A6-0AB32A7ADC37}"/>
              </a:ext>
            </a:extLst>
          </p:cNvPr>
          <p:cNvSpPr>
            <a:spLocks noGrp="1"/>
          </p:cNvSpPr>
          <p:nvPr>
            <p:ph type="body" sz="quarter" idx="11"/>
          </p:nvPr>
        </p:nvSpPr>
        <p:spPr>
          <a:xfrm>
            <a:off x="304800" y="1411473"/>
            <a:ext cx="3048000" cy="1331727"/>
          </a:xfrm>
        </p:spPr>
        <p:txBody>
          <a:bodyPr/>
          <a:lstStyle/>
          <a:p>
            <a:endParaRPr lang="en-US" dirty="0"/>
          </a:p>
          <a:p>
            <a:r>
              <a:rPr lang="en-US" dirty="0"/>
              <a:t>Add to startup</a:t>
            </a:r>
          </a:p>
        </p:txBody>
      </p:sp>
      <p:sp>
        <p:nvSpPr>
          <p:cNvPr id="21" name="Marcador de contenido 2">
            <a:extLst>
              <a:ext uri="{FF2B5EF4-FFF2-40B4-BE49-F238E27FC236}">
                <a16:creationId xmlns:a16="http://schemas.microsoft.com/office/drawing/2014/main" id="{15FCAD6F-9391-4649-B3EA-1A5EBEEE7A0B}"/>
              </a:ext>
            </a:extLst>
          </p:cNvPr>
          <p:cNvSpPr txBox="1">
            <a:spLocks/>
          </p:cNvSpPr>
          <p:nvPr/>
        </p:nvSpPr>
        <p:spPr>
          <a:xfrm>
            <a:off x="3581400" y="567530"/>
            <a:ext cx="8229600" cy="56808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Representation of “tables” (or parts) in .cs files</a:t>
            </a:r>
          </a:p>
          <a:p>
            <a:r>
              <a:rPr lang="en-US" dirty="0"/>
              <a:t>(Move config)</a:t>
            </a:r>
          </a:p>
          <a:p>
            <a:endParaRPr lang="en-US" dirty="0"/>
          </a:p>
          <a:p>
            <a:endParaRPr lang="en-US" dirty="0"/>
          </a:p>
          <a:p>
            <a:endParaRPr lang="en-US" dirty="0"/>
          </a:p>
        </p:txBody>
      </p:sp>
      <p:pic>
        <p:nvPicPr>
          <p:cNvPr id="2" name="Imagen 1">
            <a:extLst>
              <a:ext uri="{FF2B5EF4-FFF2-40B4-BE49-F238E27FC236}">
                <a16:creationId xmlns:a16="http://schemas.microsoft.com/office/drawing/2014/main" id="{B0B01742-0069-4F5A-9784-35E9327FA9B8}"/>
              </a:ext>
            </a:extLst>
          </p:cNvPr>
          <p:cNvPicPr>
            <a:picLocks noChangeAspect="1"/>
          </p:cNvPicPr>
          <p:nvPr/>
        </p:nvPicPr>
        <p:blipFill>
          <a:blip r:embed="rId2"/>
          <a:stretch>
            <a:fillRect/>
          </a:stretch>
        </p:blipFill>
        <p:spPr>
          <a:xfrm>
            <a:off x="3505374" y="1600200"/>
            <a:ext cx="8718498" cy="5680869"/>
          </a:xfrm>
          <a:prstGeom prst="rect">
            <a:avLst/>
          </a:prstGeom>
        </p:spPr>
      </p:pic>
      <p:pic>
        <p:nvPicPr>
          <p:cNvPr id="4098" name="Picture 2" descr="https://www.tokidoki.it/mediafiles/images/assets/family/59/MetalloLg.png">
            <a:extLst>
              <a:ext uri="{FF2B5EF4-FFF2-40B4-BE49-F238E27FC236}">
                <a16:creationId xmlns:a16="http://schemas.microsoft.com/office/drawing/2014/main" id="{E33EEC91-AB73-40CA-A55E-2558E96B2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2749" y="190500"/>
            <a:ext cx="2857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136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184DC16-99C5-4C2D-835F-330FD65F0BB7}"/>
              </a:ext>
            </a:extLst>
          </p:cNvPr>
          <p:cNvSpPr>
            <a:spLocks noGrp="1"/>
          </p:cNvSpPr>
          <p:nvPr>
            <p:ph type="body" sz="quarter" idx="10"/>
          </p:nvPr>
        </p:nvSpPr>
        <p:spPr/>
        <p:txBody>
          <a:bodyPr/>
          <a:lstStyle/>
          <a:p>
            <a:endParaRPr lang="es-ES"/>
          </a:p>
        </p:txBody>
      </p:sp>
      <p:sp>
        <p:nvSpPr>
          <p:cNvPr id="3" name="Marcador de texto 2">
            <a:extLst>
              <a:ext uri="{FF2B5EF4-FFF2-40B4-BE49-F238E27FC236}">
                <a16:creationId xmlns:a16="http://schemas.microsoft.com/office/drawing/2014/main" id="{3685F78E-7354-4024-944C-7F8F4D394C43}"/>
              </a:ext>
            </a:extLst>
          </p:cNvPr>
          <p:cNvSpPr>
            <a:spLocks noGrp="1"/>
          </p:cNvSpPr>
          <p:nvPr>
            <p:ph type="body" sz="quarter" idx="11"/>
          </p:nvPr>
        </p:nvSpPr>
        <p:spPr/>
        <p:txBody>
          <a:bodyPr/>
          <a:lstStyle/>
          <a:p>
            <a:endParaRPr lang="es-ES"/>
          </a:p>
        </p:txBody>
      </p:sp>
      <p:sp>
        <p:nvSpPr>
          <p:cNvPr id="4" name="Marcador de texto 3">
            <a:extLst>
              <a:ext uri="{FF2B5EF4-FFF2-40B4-BE49-F238E27FC236}">
                <a16:creationId xmlns:a16="http://schemas.microsoft.com/office/drawing/2014/main" id="{71CAE5D8-3829-45DD-A16A-F5AF61E22356}"/>
              </a:ext>
            </a:extLst>
          </p:cNvPr>
          <p:cNvSpPr>
            <a:spLocks noGrp="1"/>
          </p:cNvSpPr>
          <p:nvPr>
            <p:ph type="body" sz="quarter" idx="25"/>
          </p:nvPr>
        </p:nvSpPr>
        <p:spPr/>
        <p:txBody>
          <a:bodyPr/>
          <a:lstStyle/>
          <a:p>
            <a:endParaRPr lang="es-ES"/>
          </a:p>
        </p:txBody>
      </p:sp>
      <p:pic>
        <p:nvPicPr>
          <p:cNvPr id="5" name="Imagen 4">
            <a:extLst>
              <a:ext uri="{FF2B5EF4-FFF2-40B4-BE49-F238E27FC236}">
                <a16:creationId xmlns:a16="http://schemas.microsoft.com/office/drawing/2014/main" id="{AF8A2033-4E35-4BB7-BE73-96F73865A796}"/>
              </a:ext>
            </a:extLst>
          </p:cNvPr>
          <p:cNvPicPr>
            <a:picLocks noChangeAspect="1"/>
          </p:cNvPicPr>
          <p:nvPr/>
        </p:nvPicPr>
        <p:blipFill>
          <a:blip r:embed="rId2"/>
          <a:stretch>
            <a:fillRect/>
          </a:stretch>
        </p:blipFill>
        <p:spPr>
          <a:xfrm>
            <a:off x="0" y="-228600"/>
            <a:ext cx="12192000" cy="6858000"/>
          </a:xfrm>
          <a:prstGeom prst="rect">
            <a:avLst/>
          </a:prstGeom>
        </p:spPr>
      </p:pic>
    </p:spTree>
    <p:extLst>
      <p:ext uri="{BB962C8B-B14F-4D97-AF65-F5344CB8AC3E}">
        <p14:creationId xmlns:p14="http://schemas.microsoft.com/office/powerpoint/2010/main" val="105639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04800" y="609600"/>
            <a:ext cx="3200400" cy="762000"/>
          </a:xfrm>
        </p:spPr>
        <p:txBody>
          <a:bodyPr/>
          <a:lstStyle/>
          <a:p>
            <a:r>
              <a:rPr lang="en-GB" sz="3600" dirty="0"/>
              <a:t>Configuring</a:t>
            </a:r>
          </a:p>
        </p:txBody>
      </p:sp>
      <p:sp>
        <p:nvSpPr>
          <p:cNvPr id="5" name="Marcador de texto 4">
            <a:extLst>
              <a:ext uri="{FF2B5EF4-FFF2-40B4-BE49-F238E27FC236}">
                <a16:creationId xmlns:a16="http://schemas.microsoft.com/office/drawing/2014/main" id="{9B8FDCA2-158F-4DED-B8A6-0AB32A7ADC37}"/>
              </a:ext>
            </a:extLst>
          </p:cNvPr>
          <p:cNvSpPr>
            <a:spLocks noGrp="1"/>
          </p:cNvSpPr>
          <p:nvPr>
            <p:ph type="body" sz="quarter" idx="11"/>
          </p:nvPr>
        </p:nvSpPr>
        <p:spPr>
          <a:xfrm>
            <a:off x="304800" y="1411473"/>
            <a:ext cx="3048000" cy="1331727"/>
          </a:xfrm>
        </p:spPr>
        <p:txBody>
          <a:bodyPr/>
          <a:lstStyle/>
          <a:p>
            <a:endParaRPr lang="en-US" dirty="0"/>
          </a:p>
          <a:p>
            <a:r>
              <a:rPr lang="en-US" dirty="0"/>
              <a:t>Mappings</a:t>
            </a:r>
          </a:p>
        </p:txBody>
      </p:sp>
      <p:sp>
        <p:nvSpPr>
          <p:cNvPr id="21" name="Marcador de contenido 2">
            <a:extLst>
              <a:ext uri="{FF2B5EF4-FFF2-40B4-BE49-F238E27FC236}">
                <a16:creationId xmlns:a16="http://schemas.microsoft.com/office/drawing/2014/main" id="{15FCAD6F-9391-4649-B3EA-1A5EBEEE7A0B}"/>
              </a:ext>
            </a:extLst>
          </p:cNvPr>
          <p:cNvSpPr txBox="1">
            <a:spLocks/>
          </p:cNvSpPr>
          <p:nvPr/>
        </p:nvSpPr>
        <p:spPr>
          <a:xfrm>
            <a:off x="3581400" y="567530"/>
            <a:ext cx="8229600" cy="56808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keys</a:t>
            </a:r>
          </a:p>
          <a:p>
            <a:r>
              <a:rPr lang="en-US" dirty="0"/>
              <a:t>Add relations</a:t>
            </a:r>
          </a:p>
          <a:p>
            <a:r>
              <a:rPr lang="en-US" dirty="0"/>
              <a:t>Modify properties</a:t>
            </a:r>
          </a:p>
          <a:p>
            <a:r>
              <a:rPr lang="en-US" dirty="0"/>
              <a:t>…</a:t>
            </a:r>
          </a:p>
          <a:p>
            <a:endParaRPr lang="en-US" dirty="0"/>
          </a:p>
          <a:p>
            <a:endParaRPr lang="en-US" dirty="0"/>
          </a:p>
          <a:p>
            <a:endParaRPr lang="en-US" dirty="0"/>
          </a:p>
        </p:txBody>
      </p:sp>
      <p:pic>
        <p:nvPicPr>
          <p:cNvPr id="3" name="Imagen 2">
            <a:extLst>
              <a:ext uri="{FF2B5EF4-FFF2-40B4-BE49-F238E27FC236}">
                <a16:creationId xmlns:a16="http://schemas.microsoft.com/office/drawing/2014/main" id="{018D3F48-D529-4D45-91AE-FFB5F9E19D97}"/>
              </a:ext>
            </a:extLst>
          </p:cNvPr>
          <p:cNvPicPr>
            <a:picLocks noChangeAspect="1"/>
          </p:cNvPicPr>
          <p:nvPr/>
        </p:nvPicPr>
        <p:blipFill>
          <a:blip r:embed="rId2"/>
          <a:stretch>
            <a:fillRect/>
          </a:stretch>
        </p:blipFill>
        <p:spPr>
          <a:xfrm>
            <a:off x="3581400" y="3048000"/>
            <a:ext cx="7620000" cy="3089855"/>
          </a:xfrm>
          <a:prstGeom prst="rect">
            <a:avLst/>
          </a:prstGeom>
        </p:spPr>
      </p:pic>
      <p:pic>
        <p:nvPicPr>
          <p:cNvPr id="3074" name="Picture 2" descr="https://www.tokidoki.it/mediafiles/images/assets/family/59/Fumo_Lg.png">
            <a:extLst>
              <a:ext uri="{FF2B5EF4-FFF2-40B4-BE49-F238E27FC236}">
                <a16:creationId xmlns:a16="http://schemas.microsoft.com/office/drawing/2014/main" id="{77FBA03F-E360-42BF-97F9-C1ED12C5C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512885"/>
            <a:ext cx="2857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509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04800" y="609600"/>
            <a:ext cx="3200400" cy="762000"/>
          </a:xfrm>
        </p:spPr>
        <p:txBody>
          <a:bodyPr/>
          <a:lstStyle/>
          <a:p>
            <a:r>
              <a:rPr lang="en-GB" sz="3600" dirty="0"/>
              <a:t>Configuring</a:t>
            </a:r>
          </a:p>
        </p:txBody>
      </p:sp>
      <p:sp>
        <p:nvSpPr>
          <p:cNvPr id="5" name="Marcador de texto 4">
            <a:extLst>
              <a:ext uri="{FF2B5EF4-FFF2-40B4-BE49-F238E27FC236}">
                <a16:creationId xmlns:a16="http://schemas.microsoft.com/office/drawing/2014/main" id="{9B8FDCA2-158F-4DED-B8A6-0AB32A7ADC37}"/>
              </a:ext>
            </a:extLst>
          </p:cNvPr>
          <p:cNvSpPr>
            <a:spLocks noGrp="1"/>
          </p:cNvSpPr>
          <p:nvPr>
            <p:ph type="body" sz="quarter" idx="11"/>
          </p:nvPr>
        </p:nvSpPr>
        <p:spPr>
          <a:xfrm>
            <a:off x="304800" y="1411473"/>
            <a:ext cx="3048000" cy="1331727"/>
          </a:xfrm>
        </p:spPr>
        <p:txBody>
          <a:bodyPr/>
          <a:lstStyle/>
          <a:p>
            <a:endParaRPr lang="en-US" dirty="0"/>
          </a:p>
          <a:p>
            <a:r>
              <a:rPr lang="en-US" dirty="0" err="1"/>
              <a:t>AppSettings</a:t>
            </a:r>
            <a:endParaRPr lang="en-US" dirty="0"/>
          </a:p>
        </p:txBody>
      </p:sp>
      <p:sp>
        <p:nvSpPr>
          <p:cNvPr id="21" name="Marcador de contenido 2">
            <a:extLst>
              <a:ext uri="{FF2B5EF4-FFF2-40B4-BE49-F238E27FC236}">
                <a16:creationId xmlns:a16="http://schemas.microsoft.com/office/drawing/2014/main" id="{15FCAD6F-9391-4649-B3EA-1A5EBEEE7A0B}"/>
              </a:ext>
            </a:extLst>
          </p:cNvPr>
          <p:cNvSpPr txBox="1">
            <a:spLocks/>
          </p:cNvSpPr>
          <p:nvPr/>
        </p:nvSpPr>
        <p:spPr>
          <a:xfrm>
            <a:off x="3581400" y="567530"/>
            <a:ext cx="8229600" cy="56808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Need to add </a:t>
            </a:r>
            <a:r>
              <a:rPr lang="en-US" dirty="0" err="1"/>
              <a:t>connectionstring</a:t>
            </a:r>
            <a:endParaRPr lang="en-US" dirty="0"/>
          </a:p>
          <a:p>
            <a:endParaRPr lang="en-US" dirty="0"/>
          </a:p>
          <a:p>
            <a:endParaRPr lang="en-US" dirty="0"/>
          </a:p>
          <a:p>
            <a:endParaRPr lang="en-US" dirty="0"/>
          </a:p>
          <a:p>
            <a:r>
              <a:rPr lang="en-US" dirty="0"/>
              <a:t>Settings Object</a:t>
            </a:r>
          </a:p>
          <a:p>
            <a:endParaRPr lang="en-US" dirty="0"/>
          </a:p>
          <a:p>
            <a:endParaRPr lang="en-US" dirty="0"/>
          </a:p>
        </p:txBody>
      </p:sp>
      <p:pic>
        <p:nvPicPr>
          <p:cNvPr id="2" name="Imagen 1">
            <a:extLst>
              <a:ext uri="{FF2B5EF4-FFF2-40B4-BE49-F238E27FC236}">
                <a16:creationId xmlns:a16="http://schemas.microsoft.com/office/drawing/2014/main" id="{9F8FB300-FB09-4C61-9660-1AC0D13F03F3}"/>
              </a:ext>
            </a:extLst>
          </p:cNvPr>
          <p:cNvPicPr>
            <a:picLocks noChangeAspect="1"/>
          </p:cNvPicPr>
          <p:nvPr/>
        </p:nvPicPr>
        <p:blipFill>
          <a:blip r:embed="rId2"/>
          <a:stretch>
            <a:fillRect/>
          </a:stretch>
        </p:blipFill>
        <p:spPr>
          <a:xfrm>
            <a:off x="3733800" y="1371600"/>
            <a:ext cx="13250447" cy="950149"/>
          </a:xfrm>
          <a:prstGeom prst="rect">
            <a:avLst/>
          </a:prstGeom>
        </p:spPr>
      </p:pic>
      <p:pic>
        <p:nvPicPr>
          <p:cNvPr id="3" name="Imagen 2">
            <a:extLst>
              <a:ext uri="{FF2B5EF4-FFF2-40B4-BE49-F238E27FC236}">
                <a16:creationId xmlns:a16="http://schemas.microsoft.com/office/drawing/2014/main" id="{A3B42C83-F05C-4B47-B136-93E6CF6D7519}"/>
              </a:ext>
            </a:extLst>
          </p:cNvPr>
          <p:cNvPicPr>
            <a:picLocks noChangeAspect="1"/>
          </p:cNvPicPr>
          <p:nvPr/>
        </p:nvPicPr>
        <p:blipFill>
          <a:blip r:embed="rId3"/>
          <a:stretch>
            <a:fillRect/>
          </a:stretch>
        </p:blipFill>
        <p:spPr>
          <a:xfrm>
            <a:off x="4114799" y="3150203"/>
            <a:ext cx="6969045" cy="2945797"/>
          </a:xfrm>
          <a:prstGeom prst="rect">
            <a:avLst/>
          </a:prstGeom>
        </p:spPr>
      </p:pic>
      <p:pic>
        <p:nvPicPr>
          <p:cNvPr id="6150" name="Picture 6" descr="https://www.tokidoki.it/mediafiles/images/assets/family/62/RudyLg.png">
            <a:extLst>
              <a:ext uri="{FF2B5EF4-FFF2-40B4-BE49-F238E27FC236}">
                <a16:creationId xmlns:a16="http://schemas.microsoft.com/office/drawing/2014/main" id="{CC850786-15F4-4627-AFB3-47CE917D64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600" y="3505200"/>
            <a:ext cx="2857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54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04800" y="609600"/>
            <a:ext cx="3200400" cy="762000"/>
          </a:xfrm>
        </p:spPr>
        <p:txBody>
          <a:bodyPr/>
          <a:lstStyle/>
          <a:p>
            <a:r>
              <a:rPr lang="en-GB" sz="3600" dirty="0"/>
              <a:t>Configuring</a:t>
            </a:r>
          </a:p>
        </p:txBody>
      </p:sp>
      <p:sp>
        <p:nvSpPr>
          <p:cNvPr id="5" name="Marcador de texto 4">
            <a:extLst>
              <a:ext uri="{FF2B5EF4-FFF2-40B4-BE49-F238E27FC236}">
                <a16:creationId xmlns:a16="http://schemas.microsoft.com/office/drawing/2014/main" id="{9B8FDCA2-158F-4DED-B8A6-0AB32A7ADC37}"/>
              </a:ext>
            </a:extLst>
          </p:cNvPr>
          <p:cNvSpPr>
            <a:spLocks noGrp="1"/>
          </p:cNvSpPr>
          <p:nvPr>
            <p:ph type="body" sz="quarter" idx="11"/>
          </p:nvPr>
        </p:nvSpPr>
        <p:spPr>
          <a:xfrm>
            <a:off x="304800" y="1411473"/>
            <a:ext cx="3048000" cy="1331727"/>
          </a:xfrm>
        </p:spPr>
        <p:txBody>
          <a:bodyPr/>
          <a:lstStyle/>
          <a:p>
            <a:endParaRPr lang="en-US" dirty="0"/>
          </a:p>
          <a:p>
            <a:r>
              <a:rPr lang="en-US" dirty="0"/>
              <a:t>Creating </a:t>
            </a:r>
          </a:p>
          <a:p>
            <a:r>
              <a:rPr lang="en-US" dirty="0"/>
              <a:t>migrations</a:t>
            </a:r>
          </a:p>
        </p:txBody>
      </p:sp>
      <p:sp>
        <p:nvSpPr>
          <p:cNvPr id="21" name="Marcador de contenido 2">
            <a:extLst>
              <a:ext uri="{FF2B5EF4-FFF2-40B4-BE49-F238E27FC236}">
                <a16:creationId xmlns:a16="http://schemas.microsoft.com/office/drawing/2014/main" id="{15FCAD6F-9391-4649-B3EA-1A5EBEEE7A0B}"/>
              </a:ext>
            </a:extLst>
          </p:cNvPr>
          <p:cNvSpPr txBox="1">
            <a:spLocks/>
          </p:cNvSpPr>
          <p:nvPr/>
        </p:nvSpPr>
        <p:spPr>
          <a:xfrm>
            <a:off x="3470031" y="567531"/>
            <a:ext cx="8229600" cy="56808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 DB</a:t>
            </a:r>
          </a:p>
          <a:p>
            <a:r>
              <a:rPr lang="en-US" dirty="0"/>
              <a:t>Generate migrations with changes of </a:t>
            </a:r>
            <a:r>
              <a:rPr lang="en-US" dirty="0" err="1"/>
              <a:t>db</a:t>
            </a:r>
            <a:endParaRPr lang="en-US" dirty="0"/>
          </a:p>
          <a:p>
            <a:endParaRPr lang="en-US" dirty="0"/>
          </a:p>
          <a:p>
            <a:endParaRPr lang="en-US" sz="2400" dirty="0"/>
          </a:p>
          <a:p>
            <a:r>
              <a:rPr lang="en-US" sz="2400" dirty="0"/>
              <a:t>dotnet </a:t>
            </a:r>
            <a:r>
              <a:rPr lang="en-US" sz="2400" dirty="0" err="1"/>
              <a:t>ef</a:t>
            </a:r>
            <a:r>
              <a:rPr lang="en-US" sz="2400" dirty="0"/>
              <a:t> migrations </a:t>
            </a:r>
          </a:p>
          <a:p>
            <a:pPr lvl="1"/>
            <a:r>
              <a:rPr lang="en-US" dirty="0"/>
              <a:t>add </a:t>
            </a:r>
            <a:r>
              <a:rPr lang="en-US" dirty="0" err="1"/>
              <a:t>InitialBuaAmbulance</a:t>
            </a:r>
            <a:r>
              <a:rPr lang="en-US" dirty="0"/>
              <a:t> </a:t>
            </a:r>
          </a:p>
          <a:p>
            <a:pPr lvl="1"/>
            <a:r>
              <a:rPr lang="en-US" dirty="0"/>
              <a:t>-c </a:t>
            </a:r>
            <a:r>
              <a:rPr lang="en-US" dirty="0" err="1"/>
              <a:t>EF.Core.Contexts.Contexts.BuaAmbulanceContext</a:t>
            </a:r>
            <a:r>
              <a:rPr lang="en-US" dirty="0"/>
              <a:t> </a:t>
            </a:r>
          </a:p>
          <a:p>
            <a:pPr lvl="1"/>
            <a:r>
              <a:rPr lang="en-US" dirty="0"/>
              <a:t>-o ../../Data/</a:t>
            </a:r>
            <a:r>
              <a:rPr lang="en-US" dirty="0" err="1"/>
              <a:t>EF.Core.Contexts</a:t>
            </a:r>
            <a:r>
              <a:rPr lang="en-US" dirty="0"/>
              <a:t>/Migrations/</a:t>
            </a:r>
            <a:r>
              <a:rPr lang="en-US" dirty="0" err="1"/>
              <a:t>BuaAmbulance</a:t>
            </a:r>
            <a:r>
              <a:rPr lang="en-US" dirty="0"/>
              <a:t> </a:t>
            </a:r>
          </a:p>
          <a:p>
            <a:pPr lvl="1"/>
            <a:r>
              <a:rPr lang="en-US" dirty="0"/>
              <a:t>-p ../../Data/</a:t>
            </a:r>
            <a:r>
              <a:rPr lang="en-US" dirty="0" err="1"/>
              <a:t>EF.Core.Contexts</a:t>
            </a:r>
            <a:r>
              <a:rPr lang="en-US" dirty="0"/>
              <a:t>/</a:t>
            </a:r>
          </a:p>
          <a:p>
            <a:r>
              <a:rPr lang="en-US" dirty="0"/>
              <a:t>Migration file</a:t>
            </a:r>
          </a:p>
          <a:p>
            <a:pPr lvl="1"/>
            <a:r>
              <a:rPr lang="en-US" dirty="0"/>
              <a:t>Can modify the migration</a:t>
            </a:r>
          </a:p>
        </p:txBody>
      </p:sp>
      <p:pic>
        <p:nvPicPr>
          <p:cNvPr id="2" name="Imagen 1">
            <a:extLst>
              <a:ext uri="{FF2B5EF4-FFF2-40B4-BE49-F238E27FC236}">
                <a16:creationId xmlns:a16="http://schemas.microsoft.com/office/drawing/2014/main" id="{FF592B68-4F7F-4FB7-9E17-5FFE9D604410}"/>
              </a:ext>
            </a:extLst>
          </p:cNvPr>
          <p:cNvPicPr>
            <a:picLocks noChangeAspect="1"/>
          </p:cNvPicPr>
          <p:nvPr/>
        </p:nvPicPr>
        <p:blipFill>
          <a:blip r:embed="rId2"/>
          <a:stretch>
            <a:fillRect/>
          </a:stretch>
        </p:blipFill>
        <p:spPr>
          <a:xfrm>
            <a:off x="3581400" y="1600200"/>
            <a:ext cx="8431695" cy="751663"/>
          </a:xfrm>
          <a:prstGeom prst="rect">
            <a:avLst/>
          </a:prstGeom>
        </p:spPr>
      </p:pic>
      <p:pic>
        <p:nvPicPr>
          <p:cNvPr id="5122" name="Picture 2" descr="https://www.tokidoki.it/mediafiles/images/assets/family/59/PogoLg.png">
            <a:extLst>
              <a:ext uri="{FF2B5EF4-FFF2-40B4-BE49-F238E27FC236}">
                <a16:creationId xmlns:a16="http://schemas.microsoft.com/office/drawing/2014/main" id="{5E133EA8-8DA6-40ED-8DA0-B80D3156C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0923" y="4191000"/>
            <a:ext cx="2857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12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04800" y="609600"/>
            <a:ext cx="3200400" cy="762000"/>
          </a:xfrm>
        </p:spPr>
        <p:txBody>
          <a:bodyPr/>
          <a:lstStyle/>
          <a:p>
            <a:r>
              <a:rPr lang="en-GB" sz="3600" dirty="0"/>
              <a:t>Configuring</a:t>
            </a:r>
          </a:p>
        </p:txBody>
      </p:sp>
      <p:sp>
        <p:nvSpPr>
          <p:cNvPr id="5" name="Marcador de texto 4">
            <a:extLst>
              <a:ext uri="{FF2B5EF4-FFF2-40B4-BE49-F238E27FC236}">
                <a16:creationId xmlns:a16="http://schemas.microsoft.com/office/drawing/2014/main" id="{9B8FDCA2-158F-4DED-B8A6-0AB32A7ADC37}"/>
              </a:ext>
            </a:extLst>
          </p:cNvPr>
          <p:cNvSpPr>
            <a:spLocks noGrp="1"/>
          </p:cNvSpPr>
          <p:nvPr>
            <p:ph type="body" sz="quarter" idx="11"/>
          </p:nvPr>
        </p:nvSpPr>
        <p:spPr>
          <a:xfrm>
            <a:off x="304800" y="1411473"/>
            <a:ext cx="3048000" cy="1331727"/>
          </a:xfrm>
        </p:spPr>
        <p:txBody>
          <a:bodyPr/>
          <a:lstStyle/>
          <a:p>
            <a:endParaRPr lang="en-US" dirty="0"/>
          </a:p>
          <a:p>
            <a:r>
              <a:rPr lang="en-US" dirty="0"/>
              <a:t>Applying </a:t>
            </a:r>
          </a:p>
          <a:p>
            <a:r>
              <a:rPr lang="en-US" dirty="0"/>
              <a:t>migrations</a:t>
            </a:r>
          </a:p>
        </p:txBody>
      </p:sp>
      <p:sp>
        <p:nvSpPr>
          <p:cNvPr id="21" name="Marcador de contenido 2">
            <a:extLst>
              <a:ext uri="{FF2B5EF4-FFF2-40B4-BE49-F238E27FC236}">
                <a16:creationId xmlns:a16="http://schemas.microsoft.com/office/drawing/2014/main" id="{15FCAD6F-9391-4649-B3EA-1A5EBEEE7A0B}"/>
              </a:ext>
            </a:extLst>
          </p:cNvPr>
          <p:cNvSpPr txBox="1">
            <a:spLocks/>
          </p:cNvSpPr>
          <p:nvPr/>
        </p:nvSpPr>
        <p:spPr>
          <a:xfrm>
            <a:off x="3470031" y="567531"/>
            <a:ext cx="8229600" cy="56808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First time, blank database is needed</a:t>
            </a:r>
          </a:p>
          <a:p>
            <a:endParaRPr lang="en-US" sz="2400" dirty="0"/>
          </a:p>
          <a:p>
            <a:endParaRPr lang="en-US" sz="2400" dirty="0"/>
          </a:p>
          <a:p>
            <a:r>
              <a:rPr lang="en-US" sz="2400" dirty="0"/>
              <a:t>dotnet </a:t>
            </a:r>
            <a:r>
              <a:rPr lang="en-US" sz="2400" dirty="0" err="1"/>
              <a:t>ef</a:t>
            </a:r>
            <a:r>
              <a:rPr lang="en-US" sz="2400" dirty="0"/>
              <a:t> </a:t>
            </a:r>
          </a:p>
          <a:p>
            <a:pPr lvl="1"/>
            <a:r>
              <a:rPr lang="en-US" sz="2000" dirty="0"/>
              <a:t>database update </a:t>
            </a:r>
          </a:p>
          <a:p>
            <a:pPr lvl="1"/>
            <a:r>
              <a:rPr lang="en-US" sz="2000" dirty="0"/>
              <a:t>-c </a:t>
            </a:r>
            <a:r>
              <a:rPr lang="en-US" sz="2000" dirty="0" err="1"/>
              <a:t>EF.Core.Contexts.Contexts.BuaAmbulanceContext</a:t>
            </a:r>
            <a:r>
              <a:rPr lang="en-US" sz="2000" dirty="0"/>
              <a:t> </a:t>
            </a:r>
          </a:p>
          <a:p>
            <a:pPr lvl="1"/>
            <a:r>
              <a:rPr lang="en-US" sz="2000" dirty="0"/>
              <a:t>-p ../../Data/</a:t>
            </a:r>
            <a:r>
              <a:rPr lang="en-US" sz="2000" dirty="0" err="1"/>
              <a:t>EF.Core.Contexts</a:t>
            </a:r>
            <a:r>
              <a:rPr lang="en-US" sz="2000" dirty="0"/>
              <a:t>/</a:t>
            </a:r>
          </a:p>
          <a:p>
            <a:r>
              <a:rPr lang="en-US" dirty="0"/>
              <a:t>Model snapshot</a:t>
            </a:r>
          </a:p>
          <a:p>
            <a:r>
              <a:rPr lang="en-US" dirty="0"/>
              <a:t>Migration file</a:t>
            </a:r>
          </a:p>
        </p:txBody>
      </p:sp>
      <p:pic>
        <p:nvPicPr>
          <p:cNvPr id="6" name="Imagen 5">
            <a:extLst>
              <a:ext uri="{FF2B5EF4-FFF2-40B4-BE49-F238E27FC236}">
                <a16:creationId xmlns:a16="http://schemas.microsoft.com/office/drawing/2014/main" id="{BFB91F80-FEFD-4147-88A4-A8B946FFBBD8}"/>
              </a:ext>
            </a:extLst>
          </p:cNvPr>
          <p:cNvPicPr>
            <a:picLocks noChangeAspect="1"/>
          </p:cNvPicPr>
          <p:nvPr/>
        </p:nvPicPr>
        <p:blipFill>
          <a:blip r:embed="rId2"/>
          <a:stretch>
            <a:fillRect/>
          </a:stretch>
        </p:blipFill>
        <p:spPr>
          <a:xfrm>
            <a:off x="3587262" y="1143000"/>
            <a:ext cx="8529638" cy="706226"/>
          </a:xfrm>
          <a:prstGeom prst="rect">
            <a:avLst/>
          </a:prstGeom>
        </p:spPr>
      </p:pic>
      <p:pic>
        <p:nvPicPr>
          <p:cNvPr id="7" name="Picture 2" descr="https://www.tokidoki.it/mediafiles/images/assets/family/62/ChuckeeLg.png">
            <a:extLst>
              <a:ext uri="{FF2B5EF4-FFF2-40B4-BE49-F238E27FC236}">
                <a16:creationId xmlns:a16="http://schemas.microsoft.com/office/drawing/2014/main" id="{FB582972-2ABB-47AF-9C50-62DC0439C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5577" y="3200400"/>
            <a:ext cx="2857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136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04800" y="609600"/>
            <a:ext cx="3200400" cy="762000"/>
          </a:xfrm>
        </p:spPr>
        <p:txBody>
          <a:bodyPr/>
          <a:lstStyle/>
          <a:p>
            <a:r>
              <a:rPr lang="en-GB" sz="3600" dirty="0"/>
              <a:t>New Features</a:t>
            </a:r>
          </a:p>
        </p:txBody>
      </p:sp>
      <p:sp>
        <p:nvSpPr>
          <p:cNvPr id="5" name="Marcador de texto 4">
            <a:extLst>
              <a:ext uri="{FF2B5EF4-FFF2-40B4-BE49-F238E27FC236}">
                <a16:creationId xmlns:a16="http://schemas.microsoft.com/office/drawing/2014/main" id="{9B8FDCA2-158F-4DED-B8A6-0AB32A7ADC37}"/>
              </a:ext>
            </a:extLst>
          </p:cNvPr>
          <p:cNvSpPr>
            <a:spLocks noGrp="1"/>
          </p:cNvSpPr>
          <p:nvPr>
            <p:ph type="body" sz="quarter" idx="11"/>
          </p:nvPr>
        </p:nvSpPr>
        <p:spPr>
          <a:xfrm>
            <a:off x="304800" y="1411473"/>
            <a:ext cx="3048000" cy="1331727"/>
          </a:xfrm>
        </p:spPr>
        <p:txBody>
          <a:bodyPr/>
          <a:lstStyle/>
          <a:p>
            <a:endParaRPr lang="en-US" dirty="0"/>
          </a:p>
          <a:p>
            <a:r>
              <a:rPr lang="es-ES" dirty="0" err="1"/>
              <a:t>Initialize</a:t>
            </a:r>
            <a:r>
              <a:rPr lang="es-ES" dirty="0"/>
              <a:t> data</a:t>
            </a:r>
          </a:p>
          <a:p>
            <a:endParaRPr lang="en-US" dirty="0"/>
          </a:p>
        </p:txBody>
      </p:sp>
      <p:sp>
        <p:nvSpPr>
          <p:cNvPr id="21" name="Marcador de contenido 2">
            <a:extLst>
              <a:ext uri="{FF2B5EF4-FFF2-40B4-BE49-F238E27FC236}">
                <a16:creationId xmlns:a16="http://schemas.microsoft.com/office/drawing/2014/main" id="{15FCAD6F-9391-4649-B3EA-1A5EBEEE7A0B}"/>
              </a:ext>
            </a:extLst>
          </p:cNvPr>
          <p:cNvSpPr txBox="1">
            <a:spLocks/>
          </p:cNvSpPr>
          <p:nvPr/>
        </p:nvSpPr>
        <p:spPr>
          <a:xfrm>
            <a:off x="3470031" y="567531"/>
            <a:ext cx="8229600" cy="56808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194" name="Picture 2" descr="https://www.tokidoki.it/mediafiles/images/assets/family/62/JimoLg.png">
            <a:extLst>
              <a:ext uri="{FF2B5EF4-FFF2-40B4-BE49-F238E27FC236}">
                <a16:creationId xmlns:a16="http://schemas.microsoft.com/office/drawing/2014/main" id="{3F47139F-40F8-4E00-9F72-EDA4DC504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3276600"/>
            <a:ext cx="2857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ABA1B074-7D9E-48BD-B475-9BA86046A489}"/>
              </a:ext>
            </a:extLst>
          </p:cNvPr>
          <p:cNvPicPr>
            <a:picLocks noChangeAspect="1"/>
          </p:cNvPicPr>
          <p:nvPr/>
        </p:nvPicPr>
        <p:blipFill>
          <a:blip r:embed="rId3"/>
          <a:stretch>
            <a:fillRect/>
          </a:stretch>
        </p:blipFill>
        <p:spPr>
          <a:xfrm>
            <a:off x="3622431" y="351692"/>
            <a:ext cx="8382000" cy="2524906"/>
          </a:xfrm>
          <a:prstGeom prst="rect">
            <a:avLst/>
          </a:prstGeom>
        </p:spPr>
      </p:pic>
    </p:spTree>
    <p:extLst>
      <p:ext uri="{BB962C8B-B14F-4D97-AF65-F5344CB8AC3E}">
        <p14:creationId xmlns:p14="http://schemas.microsoft.com/office/powerpoint/2010/main" val="930700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04800" y="609600"/>
            <a:ext cx="3200400" cy="762000"/>
          </a:xfrm>
        </p:spPr>
        <p:txBody>
          <a:bodyPr/>
          <a:lstStyle/>
          <a:p>
            <a:r>
              <a:rPr lang="en-GB" sz="3600" dirty="0"/>
              <a:t>New Features</a:t>
            </a:r>
          </a:p>
        </p:txBody>
      </p:sp>
      <p:sp>
        <p:nvSpPr>
          <p:cNvPr id="5" name="Marcador de texto 4">
            <a:extLst>
              <a:ext uri="{FF2B5EF4-FFF2-40B4-BE49-F238E27FC236}">
                <a16:creationId xmlns:a16="http://schemas.microsoft.com/office/drawing/2014/main" id="{9B8FDCA2-158F-4DED-B8A6-0AB32A7ADC37}"/>
              </a:ext>
            </a:extLst>
          </p:cNvPr>
          <p:cNvSpPr>
            <a:spLocks noGrp="1"/>
          </p:cNvSpPr>
          <p:nvPr>
            <p:ph type="body" sz="quarter" idx="11"/>
          </p:nvPr>
        </p:nvSpPr>
        <p:spPr>
          <a:xfrm>
            <a:off x="304800" y="1411473"/>
            <a:ext cx="3048000" cy="1331727"/>
          </a:xfrm>
        </p:spPr>
        <p:txBody>
          <a:bodyPr/>
          <a:lstStyle/>
          <a:p>
            <a:endParaRPr lang="en-US" dirty="0"/>
          </a:p>
          <a:p>
            <a:r>
              <a:rPr lang="en-US" dirty="0"/>
              <a:t>Value converters</a:t>
            </a:r>
          </a:p>
        </p:txBody>
      </p:sp>
      <p:pic>
        <p:nvPicPr>
          <p:cNvPr id="10242" name="Picture 2" descr="https://www.tokidoki.it/mediafiles/images/assets/family/62/RollyLg.png">
            <a:extLst>
              <a:ext uri="{FF2B5EF4-FFF2-40B4-BE49-F238E27FC236}">
                <a16:creationId xmlns:a16="http://schemas.microsoft.com/office/drawing/2014/main" id="{BA3F7EDE-2B58-45A9-932E-122870A9A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2308" y="3124200"/>
            <a:ext cx="2857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E341069-6655-472F-8B0D-2ACF8237AEEE}"/>
              </a:ext>
            </a:extLst>
          </p:cNvPr>
          <p:cNvPicPr>
            <a:picLocks noChangeAspect="1"/>
          </p:cNvPicPr>
          <p:nvPr/>
        </p:nvPicPr>
        <p:blipFill>
          <a:blip r:embed="rId3"/>
          <a:stretch>
            <a:fillRect/>
          </a:stretch>
        </p:blipFill>
        <p:spPr>
          <a:xfrm>
            <a:off x="3581400" y="838200"/>
            <a:ext cx="8395192" cy="2669990"/>
          </a:xfrm>
          <a:prstGeom prst="rect">
            <a:avLst/>
          </a:prstGeom>
        </p:spPr>
      </p:pic>
    </p:spTree>
    <p:extLst>
      <p:ext uri="{BB962C8B-B14F-4D97-AF65-F5344CB8AC3E}">
        <p14:creationId xmlns:p14="http://schemas.microsoft.com/office/powerpoint/2010/main" val="2617943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04800" y="609600"/>
            <a:ext cx="3200400" cy="762000"/>
          </a:xfrm>
        </p:spPr>
        <p:txBody>
          <a:bodyPr/>
          <a:lstStyle/>
          <a:p>
            <a:r>
              <a:rPr lang="en-GB" sz="3600" dirty="0"/>
              <a:t>New Features</a:t>
            </a:r>
          </a:p>
        </p:txBody>
      </p:sp>
      <p:sp>
        <p:nvSpPr>
          <p:cNvPr id="5" name="Marcador de texto 4">
            <a:extLst>
              <a:ext uri="{FF2B5EF4-FFF2-40B4-BE49-F238E27FC236}">
                <a16:creationId xmlns:a16="http://schemas.microsoft.com/office/drawing/2014/main" id="{9B8FDCA2-158F-4DED-B8A6-0AB32A7ADC37}"/>
              </a:ext>
            </a:extLst>
          </p:cNvPr>
          <p:cNvSpPr>
            <a:spLocks noGrp="1"/>
          </p:cNvSpPr>
          <p:nvPr>
            <p:ph type="body" sz="quarter" idx="11"/>
          </p:nvPr>
        </p:nvSpPr>
        <p:spPr>
          <a:xfrm>
            <a:off x="304800" y="1411473"/>
            <a:ext cx="3048000" cy="1331727"/>
          </a:xfrm>
        </p:spPr>
        <p:txBody>
          <a:bodyPr/>
          <a:lstStyle/>
          <a:p>
            <a:endParaRPr lang="en-US" dirty="0"/>
          </a:p>
          <a:p>
            <a:r>
              <a:rPr lang="en-US" dirty="0"/>
              <a:t>Shadow properties</a:t>
            </a:r>
          </a:p>
        </p:txBody>
      </p:sp>
      <p:pic>
        <p:nvPicPr>
          <p:cNvPr id="14338" name="Picture 2" descr="https://www.tokidoki.it/mediafiles/images/assets/family/58/DonutinoLg.png">
            <a:extLst>
              <a:ext uri="{FF2B5EF4-FFF2-40B4-BE49-F238E27FC236}">
                <a16:creationId xmlns:a16="http://schemas.microsoft.com/office/drawing/2014/main" id="{E99D910A-E74A-4C57-A0FE-1BD075EE8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5046" y="3733800"/>
            <a:ext cx="2857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B3B45CC3-4621-4AE6-95A5-54D2D56AA01B}"/>
              </a:ext>
            </a:extLst>
          </p:cNvPr>
          <p:cNvPicPr>
            <a:picLocks noChangeAspect="1"/>
          </p:cNvPicPr>
          <p:nvPr/>
        </p:nvPicPr>
        <p:blipFill>
          <a:blip r:embed="rId3"/>
          <a:stretch>
            <a:fillRect/>
          </a:stretch>
        </p:blipFill>
        <p:spPr>
          <a:xfrm>
            <a:off x="3657600" y="914400"/>
            <a:ext cx="8408688" cy="2971800"/>
          </a:xfrm>
          <a:prstGeom prst="rect">
            <a:avLst/>
          </a:prstGeom>
        </p:spPr>
      </p:pic>
    </p:spTree>
    <p:extLst>
      <p:ext uri="{BB962C8B-B14F-4D97-AF65-F5344CB8AC3E}">
        <p14:creationId xmlns:p14="http://schemas.microsoft.com/office/powerpoint/2010/main" val="4095620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CB20D9A-C1B3-4E89-B832-8E5DCD97F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BB5EB73E-EBDE-45EA-BF02-72B8F8F46A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6" name="Freeform 5">
              <a:extLst>
                <a:ext uri="{FF2B5EF4-FFF2-40B4-BE49-F238E27FC236}">
                  <a16:creationId xmlns:a16="http://schemas.microsoft.com/office/drawing/2014/main" id="{E64A793D-7249-4CB5-AD0F-876C4C84E6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6">
              <a:extLst>
                <a:ext uri="{FF2B5EF4-FFF2-40B4-BE49-F238E27FC236}">
                  <a16:creationId xmlns:a16="http://schemas.microsoft.com/office/drawing/2014/main" id="{3ACAC1A4-DD3E-4A3B-B378-F3015033D7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7">
              <a:extLst>
                <a:ext uri="{FF2B5EF4-FFF2-40B4-BE49-F238E27FC236}">
                  <a16:creationId xmlns:a16="http://schemas.microsoft.com/office/drawing/2014/main" id="{A59479C1-D1AF-4013-BF6F-DE26C9258E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8">
              <a:extLst>
                <a:ext uri="{FF2B5EF4-FFF2-40B4-BE49-F238E27FC236}">
                  <a16:creationId xmlns:a16="http://schemas.microsoft.com/office/drawing/2014/main" id="{BD237676-F1B1-417A-9A1B-2A3FE6D92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9">
              <a:extLst>
                <a:ext uri="{FF2B5EF4-FFF2-40B4-BE49-F238E27FC236}">
                  <a16:creationId xmlns:a16="http://schemas.microsoft.com/office/drawing/2014/main" id="{08C73C19-EF36-4934-8DA5-5B16806BD3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0">
              <a:extLst>
                <a:ext uri="{FF2B5EF4-FFF2-40B4-BE49-F238E27FC236}">
                  <a16:creationId xmlns:a16="http://schemas.microsoft.com/office/drawing/2014/main" id="{0FBA0CB7-70C6-4152-92AB-8D402CD7B8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1">
              <a:extLst>
                <a:ext uri="{FF2B5EF4-FFF2-40B4-BE49-F238E27FC236}">
                  <a16:creationId xmlns:a16="http://schemas.microsoft.com/office/drawing/2014/main" id="{9CD4EC36-D914-43FE-8694-4786BB7FC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2">
              <a:extLst>
                <a:ext uri="{FF2B5EF4-FFF2-40B4-BE49-F238E27FC236}">
                  <a16:creationId xmlns:a16="http://schemas.microsoft.com/office/drawing/2014/main" id="{93ECD4C7-449F-4FF5-A0FD-2E0D218992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3">
              <a:extLst>
                <a:ext uri="{FF2B5EF4-FFF2-40B4-BE49-F238E27FC236}">
                  <a16:creationId xmlns:a16="http://schemas.microsoft.com/office/drawing/2014/main" id="{147E398C-2919-4957-8C28-9A61023D99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4">
              <a:extLst>
                <a:ext uri="{FF2B5EF4-FFF2-40B4-BE49-F238E27FC236}">
                  <a16:creationId xmlns:a16="http://schemas.microsoft.com/office/drawing/2014/main" id="{06F7DECF-952F-4F32-AEF3-526D4AA34F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5">
              <a:extLst>
                <a:ext uri="{FF2B5EF4-FFF2-40B4-BE49-F238E27FC236}">
                  <a16:creationId xmlns:a16="http://schemas.microsoft.com/office/drawing/2014/main" id="{4B499AD4-C290-43FF-A526-CD63C728F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63CBA4C1-DE20-4404-A4AA-87DEDB7CC1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7">
              <a:extLst>
                <a:ext uri="{FF2B5EF4-FFF2-40B4-BE49-F238E27FC236}">
                  <a16:creationId xmlns:a16="http://schemas.microsoft.com/office/drawing/2014/main" id="{0CEBDE26-EB1A-4FA7-9E77-4C5A126C4C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8">
              <a:extLst>
                <a:ext uri="{FF2B5EF4-FFF2-40B4-BE49-F238E27FC236}">
                  <a16:creationId xmlns:a16="http://schemas.microsoft.com/office/drawing/2014/main" id="{A668CFAE-0D77-4FD1-91A9-83657A93D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9">
              <a:extLst>
                <a:ext uri="{FF2B5EF4-FFF2-40B4-BE49-F238E27FC236}">
                  <a16:creationId xmlns:a16="http://schemas.microsoft.com/office/drawing/2014/main" id="{E4216F2B-14AF-4D35-8AE0-DADB28A9C7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0">
              <a:extLst>
                <a:ext uri="{FF2B5EF4-FFF2-40B4-BE49-F238E27FC236}">
                  <a16:creationId xmlns:a16="http://schemas.microsoft.com/office/drawing/2014/main" id="{EAD1617F-F3A6-49DF-9E1C-48832732E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1">
              <a:extLst>
                <a:ext uri="{FF2B5EF4-FFF2-40B4-BE49-F238E27FC236}">
                  <a16:creationId xmlns:a16="http://schemas.microsoft.com/office/drawing/2014/main" id="{9A6ACE0E-C722-4218-BB25-A2D4205E6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2">
              <a:extLst>
                <a:ext uri="{FF2B5EF4-FFF2-40B4-BE49-F238E27FC236}">
                  <a16:creationId xmlns:a16="http://schemas.microsoft.com/office/drawing/2014/main" id="{7860F307-09EA-458C-93F9-3FAA694582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3">
              <a:extLst>
                <a:ext uri="{FF2B5EF4-FFF2-40B4-BE49-F238E27FC236}">
                  <a16:creationId xmlns:a16="http://schemas.microsoft.com/office/drawing/2014/main" id="{DA58AD25-4D0D-4938-A2E0-B98160340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9220" name="Picture 4" descr="https://www.tokidoki.it/mediafiles/images/assets/family/62/PacoLg.png">
            <a:extLst>
              <a:ext uri="{FF2B5EF4-FFF2-40B4-BE49-F238E27FC236}">
                <a16:creationId xmlns:a16="http://schemas.microsoft.com/office/drawing/2014/main" id="{04D0F029-902F-4B70-BDB9-F36223B47D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5"/>
          <a:stretch/>
        </p:blipFill>
        <p:spPr bwMode="auto">
          <a:xfrm>
            <a:off x="20" y="227"/>
            <a:ext cx="6096591" cy="6858000"/>
          </a:xfrm>
          <a:prstGeom prst="rect">
            <a:avLst/>
          </a:prstGeom>
          <a:noFill/>
          <a:ln w="9525">
            <a:noFill/>
          </a:ln>
          <a:extLst>
            <a:ext uri="{909E8E84-426E-40DD-AFC4-6F175D3DCCD1}">
              <a14:hiddenFill xmlns:a14="http://schemas.microsoft.com/office/drawing/2010/main">
                <a:solidFill>
                  <a:srgbClr val="FFFFFF"/>
                </a:solidFill>
              </a14:hiddenFill>
            </a:ext>
          </a:extLst>
        </p:spPr>
      </p:pic>
      <p:grpSp>
        <p:nvGrpSpPr>
          <p:cNvPr id="96" name="Group 95">
            <a:extLst>
              <a:ext uri="{FF2B5EF4-FFF2-40B4-BE49-F238E27FC236}">
                <a16:creationId xmlns:a16="http://schemas.microsoft.com/office/drawing/2014/main" id="{FFCAAA02-349E-47B0-ADD0-A1E963E4D1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2791" y="1186483"/>
            <a:ext cx="4473771" cy="4477933"/>
            <a:chOff x="807084" y="1186483"/>
            <a:chExt cx="4473771" cy="4477933"/>
          </a:xfrm>
        </p:grpSpPr>
        <p:sp>
          <p:nvSpPr>
            <p:cNvPr id="97" name="Rectangle 96">
              <a:extLst>
                <a:ext uri="{FF2B5EF4-FFF2-40B4-BE49-F238E27FC236}">
                  <a16:creationId xmlns:a16="http://schemas.microsoft.com/office/drawing/2014/main" id="{248640F6-61D3-4DFB-BDDD-40BD6A2FB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607" y="1186483"/>
              <a:ext cx="4472724"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Isosceles Triangle 39">
              <a:extLst>
                <a:ext uri="{FF2B5EF4-FFF2-40B4-BE49-F238E27FC236}">
                  <a16:creationId xmlns:a16="http://schemas.microsoft.com/office/drawing/2014/main" id="{2EFFC065-778F-4FEE-B2B5-9FCFCADEBA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840353"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E387267-6B9D-4028-8C08-25B95DAC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4473771"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8738E77B-DFE6-4D94-B6AF-590CC5299F40}"/>
              </a:ext>
            </a:extLst>
          </p:cNvPr>
          <p:cNvSpPr>
            <a:spLocks noGrp="1"/>
          </p:cNvSpPr>
          <p:nvPr>
            <p:ph type="title"/>
          </p:nvPr>
        </p:nvSpPr>
        <p:spPr>
          <a:xfrm>
            <a:off x="7001122" y="2074730"/>
            <a:ext cx="4299456" cy="2421070"/>
          </a:xfrm>
        </p:spPr>
        <p:txBody>
          <a:bodyPr vert="horz" lIns="91440" tIns="45720" rIns="91440" bIns="45720" rtlCol="0" anchor="b">
            <a:normAutofit/>
          </a:bodyPr>
          <a:lstStyle/>
          <a:p>
            <a:r>
              <a:rPr lang="en-US" sz="3800" dirty="0">
                <a:solidFill>
                  <a:srgbClr val="FFFFFF"/>
                </a:solidFill>
                <a:latin typeface="+mj-lt"/>
                <a:ea typeface="+mj-ea"/>
                <a:cs typeface="+mj-cs"/>
              </a:rPr>
              <a:t>This ppt has been sweetening with </a:t>
            </a:r>
            <a:r>
              <a:rPr lang="en-US" sz="3800" dirty="0" err="1">
                <a:solidFill>
                  <a:srgbClr val="FFFFFF"/>
                </a:solidFill>
                <a:latin typeface="+mj-lt"/>
                <a:ea typeface="+mj-ea"/>
                <a:cs typeface="+mj-cs"/>
              </a:rPr>
              <a:t>tokidokis</a:t>
            </a:r>
            <a:endParaRPr lang="en-US" sz="3800" dirty="0">
              <a:solidFill>
                <a:srgbClr val="FFFFFF"/>
              </a:solidFill>
              <a:latin typeface="+mj-lt"/>
              <a:ea typeface="+mj-ea"/>
              <a:cs typeface="+mj-cs"/>
            </a:endParaRPr>
          </a:p>
        </p:txBody>
      </p:sp>
      <p:sp>
        <p:nvSpPr>
          <p:cNvPr id="30" name="Título 1">
            <a:extLst>
              <a:ext uri="{FF2B5EF4-FFF2-40B4-BE49-F238E27FC236}">
                <a16:creationId xmlns:a16="http://schemas.microsoft.com/office/drawing/2014/main" id="{18B0CE82-E3EB-42B4-BF1A-061DBFF98463}"/>
              </a:ext>
            </a:extLst>
          </p:cNvPr>
          <p:cNvSpPr txBox="1">
            <a:spLocks/>
          </p:cNvSpPr>
          <p:nvPr/>
        </p:nvSpPr>
        <p:spPr>
          <a:xfrm>
            <a:off x="6981846" y="875706"/>
            <a:ext cx="4299456" cy="101707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700" b="1"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800" dirty="0">
                <a:solidFill>
                  <a:srgbClr val="FFFFFF"/>
                </a:solidFill>
                <a:latin typeface="+mj-lt"/>
                <a:ea typeface="+mj-ea"/>
                <a:cs typeface="+mj-cs"/>
              </a:rPr>
              <a:t>¡Attention! </a:t>
            </a:r>
          </a:p>
        </p:txBody>
      </p:sp>
    </p:spTree>
    <p:extLst>
      <p:ext uri="{BB962C8B-B14F-4D97-AF65-F5344CB8AC3E}">
        <p14:creationId xmlns:p14="http://schemas.microsoft.com/office/powerpoint/2010/main" val="3445324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509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CB20D9A-C1B3-4E89-B832-8E5DCD97F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BB5EB73E-EBDE-45EA-BF02-72B8F8F46A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6" name="Freeform 5">
              <a:extLst>
                <a:ext uri="{FF2B5EF4-FFF2-40B4-BE49-F238E27FC236}">
                  <a16:creationId xmlns:a16="http://schemas.microsoft.com/office/drawing/2014/main" id="{E64A793D-7249-4CB5-AD0F-876C4C84E6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6">
              <a:extLst>
                <a:ext uri="{FF2B5EF4-FFF2-40B4-BE49-F238E27FC236}">
                  <a16:creationId xmlns:a16="http://schemas.microsoft.com/office/drawing/2014/main" id="{3ACAC1A4-DD3E-4A3B-B378-F3015033D7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7">
              <a:extLst>
                <a:ext uri="{FF2B5EF4-FFF2-40B4-BE49-F238E27FC236}">
                  <a16:creationId xmlns:a16="http://schemas.microsoft.com/office/drawing/2014/main" id="{A59479C1-D1AF-4013-BF6F-DE26C9258E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8">
              <a:extLst>
                <a:ext uri="{FF2B5EF4-FFF2-40B4-BE49-F238E27FC236}">
                  <a16:creationId xmlns:a16="http://schemas.microsoft.com/office/drawing/2014/main" id="{BD237676-F1B1-417A-9A1B-2A3FE6D92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9">
              <a:extLst>
                <a:ext uri="{FF2B5EF4-FFF2-40B4-BE49-F238E27FC236}">
                  <a16:creationId xmlns:a16="http://schemas.microsoft.com/office/drawing/2014/main" id="{08C73C19-EF36-4934-8DA5-5B16806BD3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0">
              <a:extLst>
                <a:ext uri="{FF2B5EF4-FFF2-40B4-BE49-F238E27FC236}">
                  <a16:creationId xmlns:a16="http://schemas.microsoft.com/office/drawing/2014/main" id="{0FBA0CB7-70C6-4152-92AB-8D402CD7B8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1">
              <a:extLst>
                <a:ext uri="{FF2B5EF4-FFF2-40B4-BE49-F238E27FC236}">
                  <a16:creationId xmlns:a16="http://schemas.microsoft.com/office/drawing/2014/main" id="{9CD4EC36-D914-43FE-8694-4786BB7FC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2">
              <a:extLst>
                <a:ext uri="{FF2B5EF4-FFF2-40B4-BE49-F238E27FC236}">
                  <a16:creationId xmlns:a16="http://schemas.microsoft.com/office/drawing/2014/main" id="{93ECD4C7-449F-4FF5-A0FD-2E0D218992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3">
              <a:extLst>
                <a:ext uri="{FF2B5EF4-FFF2-40B4-BE49-F238E27FC236}">
                  <a16:creationId xmlns:a16="http://schemas.microsoft.com/office/drawing/2014/main" id="{147E398C-2919-4957-8C28-9A61023D99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4">
              <a:extLst>
                <a:ext uri="{FF2B5EF4-FFF2-40B4-BE49-F238E27FC236}">
                  <a16:creationId xmlns:a16="http://schemas.microsoft.com/office/drawing/2014/main" id="{06F7DECF-952F-4F32-AEF3-526D4AA34F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5">
              <a:extLst>
                <a:ext uri="{FF2B5EF4-FFF2-40B4-BE49-F238E27FC236}">
                  <a16:creationId xmlns:a16="http://schemas.microsoft.com/office/drawing/2014/main" id="{4B499AD4-C290-43FF-A526-CD63C728F0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63CBA4C1-DE20-4404-A4AA-87DEDB7CC1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7">
              <a:extLst>
                <a:ext uri="{FF2B5EF4-FFF2-40B4-BE49-F238E27FC236}">
                  <a16:creationId xmlns:a16="http://schemas.microsoft.com/office/drawing/2014/main" id="{0CEBDE26-EB1A-4FA7-9E77-4C5A126C4C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8">
              <a:extLst>
                <a:ext uri="{FF2B5EF4-FFF2-40B4-BE49-F238E27FC236}">
                  <a16:creationId xmlns:a16="http://schemas.microsoft.com/office/drawing/2014/main" id="{A668CFAE-0D77-4FD1-91A9-83657A93D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9">
              <a:extLst>
                <a:ext uri="{FF2B5EF4-FFF2-40B4-BE49-F238E27FC236}">
                  <a16:creationId xmlns:a16="http://schemas.microsoft.com/office/drawing/2014/main" id="{E4216F2B-14AF-4D35-8AE0-DADB28A9C7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0">
              <a:extLst>
                <a:ext uri="{FF2B5EF4-FFF2-40B4-BE49-F238E27FC236}">
                  <a16:creationId xmlns:a16="http://schemas.microsoft.com/office/drawing/2014/main" id="{EAD1617F-F3A6-49DF-9E1C-48832732E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1">
              <a:extLst>
                <a:ext uri="{FF2B5EF4-FFF2-40B4-BE49-F238E27FC236}">
                  <a16:creationId xmlns:a16="http://schemas.microsoft.com/office/drawing/2014/main" id="{9A6ACE0E-C722-4218-BB25-A2D4205E6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2">
              <a:extLst>
                <a:ext uri="{FF2B5EF4-FFF2-40B4-BE49-F238E27FC236}">
                  <a16:creationId xmlns:a16="http://schemas.microsoft.com/office/drawing/2014/main" id="{7860F307-09EA-458C-93F9-3FAA694582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3">
              <a:extLst>
                <a:ext uri="{FF2B5EF4-FFF2-40B4-BE49-F238E27FC236}">
                  <a16:creationId xmlns:a16="http://schemas.microsoft.com/office/drawing/2014/main" id="{DA58AD25-4D0D-4938-A2E0-B98160340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1268" name="Picture 4" descr="https://www.tokidoki.it/mediafiles/images/assets/family/58/Sweet_InvadersLg.png">
            <a:extLst>
              <a:ext uri="{FF2B5EF4-FFF2-40B4-BE49-F238E27FC236}">
                <a16:creationId xmlns:a16="http://schemas.microsoft.com/office/drawing/2014/main" id="{9D7CD346-FDCE-45E1-AEF5-F5B02E0789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5"/>
          <a:stretch/>
        </p:blipFill>
        <p:spPr bwMode="auto">
          <a:xfrm>
            <a:off x="20" y="227"/>
            <a:ext cx="6096591" cy="6858000"/>
          </a:xfrm>
          <a:prstGeom prst="rect">
            <a:avLst/>
          </a:prstGeom>
          <a:noFill/>
          <a:ln w="9525">
            <a:noFill/>
          </a:ln>
          <a:extLst>
            <a:ext uri="{909E8E84-426E-40DD-AFC4-6F175D3DCCD1}">
              <a14:hiddenFill xmlns:a14="http://schemas.microsoft.com/office/drawing/2010/main">
                <a:solidFill>
                  <a:srgbClr val="FFFFFF"/>
                </a:solidFill>
              </a14:hiddenFill>
            </a:ext>
          </a:extLst>
        </p:spPr>
      </p:pic>
      <p:grpSp>
        <p:nvGrpSpPr>
          <p:cNvPr id="96" name="Group 95">
            <a:extLst>
              <a:ext uri="{FF2B5EF4-FFF2-40B4-BE49-F238E27FC236}">
                <a16:creationId xmlns:a16="http://schemas.microsoft.com/office/drawing/2014/main" id="{FFCAAA02-349E-47B0-ADD0-A1E963E4D1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2791" y="1186483"/>
            <a:ext cx="4473771" cy="4477933"/>
            <a:chOff x="807084" y="1186483"/>
            <a:chExt cx="4473771" cy="4477933"/>
          </a:xfrm>
        </p:grpSpPr>
        <p:sp>
          <p:nvSpPr>
            <p:cNvPr id="97" name="Rectangle 96">
              <a:extLst>
                <a:ext uri="{FF2B5EF4-FFF2-40B4-BE49-F238E27FC236}">
                  <a16:creationId xmlns:a16="http://schemas.microsoft.com/office/drawing/2014/main" id="{248640F6-61D3-4DFB-BDDD-40BD6A2FB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607" y="1186483"/>
              <a:ext cx="4472724"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Isosceles Triangle 39">
              <a:extLst>
                <a:ext uri="{FF2B5EF4-FFF2-40B4-BE49-F238E27FC236}">
                  <a16:creationId xmlns:a16="http://schemas.microsoft.com/office/drawing/2014/main" id="{2EFFC065-778F-4FEE-B2B5-9FCFCADEBA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840353"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E387267-6B9D-4028-8C08-25B95DAC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4473771"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D4E9C88B-1BF4-45F2-81BC-BD95A2F99710}"/>
              </a:ext>
            </a:extLst>
          </p:cNvPr>
          <p:cNvSpPr>
            <a:spLocks noGrp="1"/>
          </p:cNvSpPr>
          <p:nvPr>
            <p:ph type="title"/>
          </p:nvPr>
        </p:nvSpPr>
        <p:spPr>
          <a:xfrm>
            <a:off x="7020198" y="2327124"/>
            <a:ext cx="4299456" cy="2053921"/>
          </a:xfrm>
        </p:spPr>
        <p:txBody>
          <a:bodyPr vert="horz" lIns="91440" tIns="45720" rIns="91440" bIns="45720" rtlCol="0" anchor="b">
            <a:normAutofit fontScale="90000"/>
          </a:bodyPr>
          <a:lstStyle/>
          <a:p>
            <a:r>
              <a:rPr lang="en-US" sz="5400" dirty="0">
                <a:solidFill>
                  <a:srgbClr val="FFFFFF"/>
                </a:solidFill>
                <a:latin typeface="+mj-lt"/>
                <a:ea typeface="+mj-ea"/>
                <a:cs typeface="+mj-cs"/>
              </a:rPr>
              <a:t>In this ppt no </a:t>
            </a:r>
            <a:r>
              <a:rPr lang="en-US" sz="5400" dirty="0" err="1">
                <a:solidFill>
                  <a:srgbClr val="FFFFFF"/>
                </a:solidFill>
                <a:latin typeface="+mj-lt"/>
                <a:ea typeface="+mj-ea"/>
                <a:cs typeface="+mj-cs"/>
              </a:rPr>
              <a:t>tokidokis</a:t>
            </a:r>
            <a:r>
              <a:rPr lang="en-US" sz="5400" dirty="0">
                <a:solidFill>
                  <a:srgbClr val="FFFFFF"/>
                </a:solidFill>
                <a:latin typeface="+mj-lt"/>
                <a:ea typeface="+mj-ea"/>
                <a:cs typeface="+mj-cs"/>
              </a:rPr>
              <a:t> have been mistreated</a:t>
            </a:r>
          </a:p>
        </p:txBody>
      </p:sp>
      <p:sp>
        <p:nvSpPr>
          <p:cNvPr id="30" name="Título 1">
            <a:extLst>
              <a:ext uri="{FF2B5EF4-FFF2-40B4-BE49-F238E27FC236}">
                <a16:creationId xmlns:a16="http://schemas.microsoft.com/office/drawing/2014/main" id="{8A23EAB2-9E66-4CD4-8D24-8A0B1B8B945B}"/>
              </a:ext>
            </a:extLst>
          </p:cNvPr>
          <p:cNvSpPr txBox="1">
            <a:spLocks/>
          </p:cNvSpPr>
          <p:nvPr/>
        </p:nvSpPr>
        <p:spPr>
          <a:xfrm>
            <a:off x="6877052" y="1202006"/>
            <a:ext cx="4299456" cy="760038"/>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3700" b="1"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5400" dirty="0">
                <a:solidFill>
                  <a:srgbClr val="FFFFFF"/>
                </a:solidFill>
                <a:latin typeface="+mj-lt"/>
                <a:ea typeface="+mj-ea"/>
                <a:cs typeface="+mj-cs"/>
              </a:rPr>
              <a:t>Advertising</a:t>
            </a:r>
          </a:p>
        </p:txBody>
      </p:sp>
    </p:spTree>
    <p:extLst>
      <p:ext uri="{BB962C8B-B14F-4D97-AF65-F5344CB8AC3E}">
        <p14:creationId xmlns:p14="http://schemas.microsoft.com/office/powerpoint/2010/main" val="3935086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prstGeom prst="rect">
            <a:avLst/>
          </a:prstGeom>
        </p:spPr>
        <p:txBody>
          <a:bodyPr>
            <a:normAutofit fontScale="92500" lnSpcReduction="10000"/>
          </a:bodyPr>
          <a:lstStyle/>
          <a:p>
            <a:r>
              <a:rPr lang="es-ES" dirty="0">
                <a:solidFill>
                  <a:schemeClr val="bg1"/>
                </a:solidFill>
              </a:rPr>
              <a:t>Eric Torre</a:t>
            </a:r>
          </a:p>
        </p:txBody>
      </p:sp>
      <p:sp>
        <p:nvSpPr>
          <p:cNvPr id="3" name="Marcador de texto 2"/>
          <p:cNvSpPr>
            <a:spLocks noGrp="1"/>
          </p:cNvSpPr>
          <p:nvPr>
            <p:ph type="body" sz="quarter" idx="11"/>
          </p:nvPr>
        </p:nvSpPr>
        <p:spPr>
          <a:prstGeom prst="rect">
            <a:avLst/>
          </a:prstGeom>
        </p:spPr>
        <p:txBody>
          <a:bodyPr/>
          <a:lstStyle/>
          <a:p>
            <a:r>
              <a:rPr lang="es-ES" dirty="0">
                <a:solidFill>
                  <a:schemeClr val="bg1"/>
                </a:solidFill>
              </a:rPr>
              <a:t>Microsoft </a:t>
            </a:r>
            <a:r>
              <a:rPr lang="es-ES" dirty="0" err="1">
                <a:solidFill>
                  <a:schemeClr val="bg1"/>
                </a:solidFill>
              </a:rPr>
              <a:t>Consultant</a:t>
            </a:r>
            <a:endParaRPr lang="es-ES" dirty="0">
              <a:solidFill>
                <a:schemeClr val="bg1"/>
              </a:solidFill>
            </a:endParaRPr>
          </a:p>
          <a:p>
            <a:r>
              <a:rPr lang="es-ES" dirty="0">
                <a:solidFill>
                  <a:schemeClr val="bg1"/>
                </a:solidFill>
              </a:rPr>
              <a:t>Eric.Torre@Tokiota.com</a:t>
            </a:r>
          </a:p>
          <a:p>
            <a:endParaRPr lang="es-ES" dirty="0">
              <a:solidFill>
                <a:schemeClr val="bg1"/>
              </a:solidFill>
            </a:endParaRPr>
          </a:p>
        </p:txBody>
      </p:sp>
      <p:sp>
        <p:nvSpPr>
          <p:cNvPr id="7" name="Marcador de texto 6"/>
          <p:cNvSpPr>
            <a:spLocks noGrp="1"/>
          </p:cNvSpPr>
          <p:nvPr>
            <p:ph type="body" sz="quarter" idx="12"/>
          </p:nvPr>
        </p:nvSpPr>
        <p:spPr>
          <a:prstGeom prst="rect">
            <a:avLst/>
          </a:prstGeom>
        </p:spPr>
        <p:txBody>
          <a:bodyPr/>
          <a:lstStyle/>
          <a:p>
            <a:r>
              <a:rPr lang="es-ES" dirty="0">
                <a:solidFill>
                  <a:schemeClr val="bg1"/>
                </a:solidFill>
              </a:rPr>
              <a:t>@etorregc</a:t>
            </a:r>
            <a:endParaRPr lang="en-US" dirty="0">
              <a:solidFill>
                <a:schemeClr val="bg1"/>
              </a:solidFill>
            </a:endParaRPr>
          </a:p>
        </p:txBody>
      </p:sp>
      <p:pic>
        <p:nvPicPr>
          <p:cNvPr id="12290" name="Picture 2" descr="https://www.tokidoki.it/mediafiles/images/assets/family/61/BullettoLg.png">
            <a:extLst>
              <a:ext uri="{FF2B5EF4-FFF2-40B4-BE49-F238E27FC236}">
                <a16:creationId xmlns:a16="http://schemas.microsoft.com/office/drawing/2014/main" id="{2ECA67B9-B5AE-4D1E-AC8F-9657303BB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57200"/>
            <a:ext cx="5448300" cy="6174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207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a:extLst>
              <a:ext uri="{FF2B5EF4-FFF2-40B4-BE49-F238E27FC236}">
                <a16:creationId xmlns:a16="http://schemas.microsoft.com/office/drawing/2014/main" id="{5A61168F-25E3-42CF-9147-CE80545ED7C3}"/>
              </a:ext>
            </a:extLst>
          </p:cNvPr>
          <p:cNvSpPr>
            <a:spLocks noGrp="1"/>
          </p:cNvSpPr>
          <p:nvPr>
            <p:ph type="body" sz="quarter" idx="24"/>
          </p:nvPr>
        </p:nvSpPr>
        <p:spPr>
          <a:xfrm>
            <a:off x="8991600" y="3657600"/>
            <a:ext cx="2057401" cy="990600"/>
          </a:xfrm>
        </p:spPr>
        <p:txBody>
          <a:bodyPr/>
          <a:lstStyle/>
          <a:p>
            <a:r>
              <a:rPr lang="es-ES" dirty="0" err="1"/>
              <a:t>Initialize</a:t>
            </a:r>
            <a:r>
              <a:rPr lang="es-ES" dirty="0"/>
              <a:t> data</a:t>
            </a:r>
          </a:p>
          <a:p>
            <a:r>
              <a:rPr lang="es-ES" dirty="0"/>
              <a:t>Shadow </a:t>
            </a:r>
            <a:r>
              <a:rPr lang="es-ES" dirty="0" err="1"/>
              <a:t>properties</a:t>
            </a:r>
            <a:endParaRPr lang="es-ES" dirty="0"/>
          </a:p>
          <a:p>
            <a:r>
              <a:rPr lang="es-ES" dirty="0" err="1"/>
              <a:t>Calculated</a:t>
            </a:r>
            <a:r>
              <a:rPr lang="es-ES" dirty="0"/>
              <a:t> </a:t>
            </a:r>
            <a:r>
              <a:rPr lang="es-ES" dirty="0" err="1"/>
              <a:t>properties</a:t>
            </a:r>
            <a:endParaRPr lang="es-ES" dirty="0"/>
          </a:p>
        </p:txBody>
      </p:sp>
      <p:sp>
        <p:nvSpPr>
          <p:cNvPr id="7" name="Marcador de texto 6">
            <a:extLst>
              <a:ext uri="{FF2B5EF4-FFF2-40B4-BE49-F238E27FC236}">
                <a16:creationId xmlns:a16="http://schemas.microsoft.com/office/drawing/2014/main" id="{A17FCDB0-2107-44DE-8345-A3FF6326E543}"/>
              </a:ext>
            </a:extLst>
          </p:cNvPr>
          <p:cNvSpPr>
            <a:spLocks noGrp="1"/>
          </p:cNvSpPr>
          <p:nvPr>
            <p:ph type="body" sz="quarter" idx="15"/>
          </p:nvPr>
        </p:nvSpPr>
        <p:spPr>
          <a:xfrm>
            <a:off x="6615195" y="3657600"/>
            <a:ext cx="2057401" cy="714865"/>
          </a:xfrm>
        </p:spPr>
        <p:txBody>
          <a:bodyPr/>
          <a:lstStyle/>
          <a:p>
            <a:r>
              <a:rPr lang="en-GB" dirty="0" err="1"/>
              <a:t>Nuget</a:t>
            </a:r>
            <a:endParaRPr lang="en-GB" dirty="0"/>
          </a:p>
          <a:p>
            <a:r>
              <a:rPr lang="en-GB" dirty="0"/>
              <a:t>Context</a:t>
            </a:r>
          </a:p>
          <a:p>
            <a:r>
              <a:rPr lang="en-GB" dirty="0"/>
              <a:t>Entities</a:t>
            </a:r>
          </a:p>
          <a:p>
            <a:r>
              <a:rPr lang="en-GB" dirty="0"/>
              <a:t>Add to </a:t>
            </a:r>
            <a:r>
              <a:rPr lang="en-GB" dirty="0" err="1"/>
              <a:t>startup</a:t>
            </a:r>
            <a:endParaRPr lang="en-GB" dirty="0"/>
          </a:p>
          <a:p>
            <a:r>
              <a:rPr lang="en-GB" dirty="0"/>
              <a:t>Mappings</a:t>
            </a:r>
          </a:p>
          <a:p>
            <a:r>
              <a:rPr lang="en-GB" dirty="0" err="1"/>
              <a:t>AppSettings</a:t>
            </a:r>
            <a:endParaRPr lang="en-GB" dirty="0"/>
          </a:p>
          <a:p>
            <a:r>
              <a:rPr lang="en-GB" dirty="0"/>
              <a:t>Creating migrations</a:t>
            </a:r>
          </a:p>
          <a:p>
            <a:r>
              <a:rPr lang="en-GB" dirty="0"/>
              <a:t>Applying migrations</a:t>
            </a:r>
          </a:p>
          <a:p>
            <a:endParaRPr lang="en-GB" dirty="0"/>
          </a:p>
          <a:p>
            <a:endParaRPr lang="en-GB" dirty="0"/>
          </a:p>
        </p:txBody>
      </p:sp>
      <p:sp>
        <p:nvSpPr>
          <p:cNvPr id="4" name="Marcador de texto 3">
            <a:extLst>
              <a:ext uri="{FF2B5EF4-FFF2-40B4-BE49-F238E27FC236}">
                <a16:creationId xmlns:a16="http://schemas.microsoft.com/office/drawing/2014/main" id="{0151A430-1E91-40C4-9E1A-E0286CE079BC}"/>
              </a:ext>
            </a:extLst>
          </p:cNvPr>
          <p:cNvSpPr>
            <a:spLocks noGrp="1"/>
          </p:cNvSpPr>
          <p:nvPr>
            <p:ph type="body" sz="quarter" idx="12"/>
          </p:nvPr>
        </p:nvSpPr>
        <p:spPr>
          <a:xfrm>
            <a:off x="4238790" y="3657600"/>
            <a:ext cx="2057401" cy="714865"/>
          </a:xfrm>
        </p:spPr>
        <p:txBody>
          <a:bodyPr/>
          <a:lstStyle/>
          <a:p>
            <a:r>
              <a:rPr lang="en-GB" dirty="0"/>
              <a:t>Why EF</a:t>
            </a:r>
          </a:p>
          <a:p>
            <a:r>
              <a:rPr lang="en-GB" dirty="0"/>
              <a:t>EF Types</a:t>
            </a:r>
          </a:p>
        </p:txBody>
      </p:sp>
      <p:sp>
        <p:nvSpPr>
          <p:cNvPr id="12" name="Marcador de texto 11">
            <a:extLst>
              <a:ext uri="{FF2B5EF4-FFF2-40B4-BE49-F238E27FC236}">
                <a16:creationId xmlns:a16="http://schemas.microsoft.com/office/drawing/2014/main" id="{7A8A9F24-FCEE-47AC-AF03-73883FA36039}"/>
              </a:ext>
            </a:extLst>
          </p:cNvPr>
          <p:cNvSpPr>
            <a:spLocks noGrp="1"/>
          </p:cNvSpPr>
          <p:nvPr>
            <p:ph type="body" sz="quarter" idx="23"/>
          </p:nvPr>
        </p:nvSpPr>
        <p:spPr>
          <a:xfrm>
            <a:off x="8991600" y="2576820"/>
            <a:ext cx="2060575" cy="714865"/>
          </a:xfrm>
        </p:spPr>
        <p:txBody>
          <a:bodyPr/>
          <a:lstStyle/>
          <a:p>
            <a:r>
              <a:rPr lang="es-ES" dirty="0"/>
              <a:t>New </a:t>
            </a:r>
            <a:r>
              <a:rPr lang="es-ES" dirty="0" err="1"/>
              <a:t>features</a:t>
            </a:r>
            <a:endParaRPr lang="es-ES" dirty="0"/>
          </a:p>
        </p:txBody>
      </p:sp>
      <p:sp>
        <p:nvSpPr>
          <p:cNvPr id="6" name="Marcador de texto 5">
            <a:extLst>
              <a:ext uri="{FF2B5EF4-FFF2-40B4-BE49-F238E27FC236}">
                <a16:creationId xmlns:a16="http://schemas.microsoft.com/office/drawing/2014/main" id="{4D833C61-EB02-409C-93EB-4E838E5D4F45}"/>
              </a:ext>
            </a:extLst>
          </p:cNvPr>
          <p:cNvSpPr>
            <a:spLocks noGrp="1"/>
          </p:cNvSpPr>
          <p:nvPr>
            <p:ph type="body" sz="quarter" idx="14"/>
          </p:nvPr>
        </p:nvSpPr>
        <p:spPr>
          <a:xfrm>
            <a:off x="6615195" y="2576820"/>
            <a:ext cx="2060575" cy="714865"/>
          </a:xfrm>
        </p:spPr>
        <p:txBody>
          <a:bodyPr/>
          <a:lstStyle/>
          <a:p>
            <a:r>
              <a:rPr lang="en-GB" dirty="0"/>
              <a:t>Configuring</a:t>
            </a:r>
          </a:p>
          <a:p>
            <a:endParaRPr lang="en-GB" dirty="0"/>
          </a:p>
        </p:txBody>
      </p:sp>
      <p:sp>
        <p:nvSpPr>
          <p:cNvPr id="3" name="Marcador de texto 2">
            <a:extLst>
              <a:ext uri="{FF2B5EF4-FFF2-40B4-BE49-F238E27FC236}">
                <a16:creationId xmlns:a16="http://schemas.microsoft.com/office/drawing/2014/main" id="{7F95EF56-A5F5-4A49-9715-8D052666EB10}"/>
              </a:ext>
            </a:extLst>
          </p:cNvPr>
          <p:cNvSpPr>
            <a:spLocks noGrp="1"/>
          </p:cNvSpPr>
          <p:nvPr>
            <p:ph type="body" sz="quarter" idx="11"/>
          </p:nvPr>
        </p:nvSpPr>
        <p:spPr>
          <a:xfrm>
            <a:off x="4238790" y="2576820"/>
            <a:ext cx="2060575" cy="714865"/>
          </a:xfrm>
        </p:spPr>
        <p:txBody>
          <a:bodyPr/>
          <a:lstStyle/>
          <a:p>
            <a:r>
              <a:rPr lang="en-GB" dirty="0"/>
              <a:t>Concepts</a:t>
            </a:r>
          </a:p>
        </p:txBody>
      </p:sp>
      <p:sp>
        <p:nvSpPr>
          <p:cNvPr id="9" name="Marcador de texto 8">
            <a:extLst>
              <a:ext uri="{FF2B5EF4-FFF2-40B4-BE49-F238E27FC236}">
                <a16:creationId xmlns:a16="http://schemas.microsoft.com/office/drawing/2014/main" id="{0897555F-1131-435C-93FA-3C89ED3C0018}"/>
              </a:ext>
            </a:extLst>
          </p:cNvPr>
          <p:cNvSpPr>
            <a:spLocks noGrp="1"/>
          </p:cNvSpPr>
          <p:nvPr>
            <p:ph type="body" sz="quarter" idx="22"/>
          </p:nvPr>
        </p:nvSpPr>
        <p:spPr>
          <a:xfrm>
            <a:off x="8991600" y="1927347"/>
            <a:ext cx="2060575" cy="609600"/>
          </a:xfrm>
        </p:spPr>
        <p:txBody>
          <a:bodyPr/>
          <a:lstStyle/>
          <a:p>
            <a:r>
              <a:rPr lang="en-GB" dirty="0"/>
              <a:t>3</a:t>
            </a:r>
          </a:p>
        </p:txBody>
      </p:sp>
      <p:sp>
        <p:nvSpPr>
          <p:cNvPr id="5" name="Marcador de texto 4">
            <a:extLst>
              <a:ext uri="{FF2B5EF4-FFF2-40B4-BE49-F238E27FC236}">
                <a16:creationId xmlns:a16="http://schemas.microsoft.com/office/drawing/2014/main" id="{B88F5D94-FE08-4D4F-A5AE-D01E64B62F59}"/>
              </a:ext>
            </a:extLst>
          </p:cNvPr>
          <p:cNvSpPr>
            <a:spLocks noGrp="1"/>
          </p:cNvSpPr>
          <p:nvPr>
            <p:ph type="body" sz="quarter" idx="13"/>
          </p:nvPr>
        </p:nvSpPr>
        <p:spPr>
          <a:xfrm>
            <a:off x="6615195" y="1927347"/>
            <a:ext cx="2060575" cy="609600"/>
          </a:xfrm>
        </p:spPr>
        <p:txBody>
          <a:bodyPr/>
          <a:lstStyle/>
          <a:p>
            <a:r>
              <a:rPr lang="en-GB" dirty="0"/>
              <a:t>2</a:t>
            </a:r>
          </a:p>
        </p:txBody>
      </p:sp>
      <p:sp>
        <p:nvSpPr>
          <p:cNvPr id="2" name="Marcador de texto 1">
            <a:extLst>
              <a:ext uri="{FF2B5EF4-FFF2-40B4-BE49-F238E27FC236}">
                <a16:creationId xmlns:a16="http://schemas.microsoft.com/office/drawing/2014/main" id="{506AD84E-322C-467B-92E1-5501CF3C5AC5}"/>
              </a:ext>
            </a:extLst>
          </p:cNvPr>
          <p:cNvSpPr>
            <a:spLocks noGrp="1"/>
          </p:cNvSpPr>
          <p:nvPr>
            <p:ph type="body" sz="quarter" idx="10"/>
          </p:nvPr>
        </p:nvSpPr>
        <p:spPr>
          <a:xfrm>
            <a:off x="4238790" y="1927347"/>
            <a:ext cx="2060575" cy="609600"/>
          </a:xfrm>
        </p:spPr>
        <p:txBody>
          <a:bodyPr/>
          <a:lstStyle/>
          <a:p>
            <a:r>
              <a:rPr lang="en-GB" dirty="0"/>
              <a:t>1</a:t>
            </a:r>
          </a:p>
        </p:txBody>
      </p:sp>
      <p:sp>
        <p:nvSpPr>
          <p:cNvPr id="17" name="Marcador de texto 16">
            <a:extLst>
              <a:ext uri="{FF2B5EF4-FFF2-40B4-BE49-F238E27FC236}">
                <a16:creationId xmlns:a16="http://schemas.microsoft.com/office/drawing/2014/main" id="{3EAA9621-F90C-4654-8B9C-CDEE874F3A71}"/>
              </a:ext>
            </a:extLst>
          </p:cNvPr>
          <p:cNvSpPr>
            <a:spLocks noGrp="1"/>
          </p:cNvSpPr>
          <p:nvPr>
            <p:ph type="body" sz="quarter" idx="25"/>
          </p:nvPr>
        </p:nvSpPr>
        <p:spPr/>
        <p:txBody>
          <a:bodyPr/>
          <a:lstStyle/>
          <a:p>
            <a:r>
              <a:rPr lang="es-ES" dirty="0"/>
              <a:t>4</a:t>
            </a:r>
          </a:p>
        </p:txBody>
      </p:sp>
      <p:pic>
        <p:nvPicPr>
          <p:cNvPr id="13314" name="Picture 2" descr="https://www.tokidoki.it/mediafiles/images/assets/family/61/MozzarellaLg.png">
            <a:extLst>
              <a:ext uri="{FF2B5EF4-FFF2-40B4-BE49-F238E27FC236}">
                <a16:creationId xmlns:a16="http://schemas.microsoft.com/office/drawing/2014/main" id="{EA1F0E7D-C898-47DD-890F-27FABFD02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62000" y="1409700"/>
            <a:ext cx="2857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12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81000" y="609600"/>
            <a:ext cx="2667000" cy="1143000"/>
          </a:xfrm>
        </p:spPr>
        <p:txBody>
          <a:bodyPr/>
          <a:lstStyle/>
          <a:p>
            <a:r>
              <a:rPr lang="en-GB" sz="3500" dirty="0"/>
              <a:t>Concepts</a:t>
            </a:r>
          </a:p>
        </p:txBody>
      </p:sp>
      <p:sp>
        <p:nvSpPr>
          <p:cNvPr id="9" name="Marcador de contenido 4">
            <a:extLst>
              <a:ext uri="{FF2B5EF4-FFF2-40B4-BE49-F238E27FC236}">
                <a16:creationId xmlns:a16="http://schemas.microsoft.com/office/drawing/2014/main" id="{9B2ADE79-0CC1-4EBA-BEE0-5A17096133A4}"/>
              </a:ext>
            </a:extLst>
          </p:cNvPr>
          <p:cNvSpPr txBox="1">
            <a:spLocks/>
          </p:cNvSpPr>
          <p:nvPr/>
        </p:nvSpPr>
        <p:spPr>
          <a:xfrm>
            <a:off x="3657600" y="499220"/>
            <a:ext cx="7162800" cy="3767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Mapping </a:t>
            </a:r>
            <a:r>
              <a:rPr lang="en-US" dirty="0" err="1"/>
              <a:t>db</a:t>
            </a:r>
            <a:r>
              <a:rPr lang="en-US" dirty="0"/>
              <a:t> tables to class objects</a:t>
            </a:r>
          </a:p>
          <a:p>
            <a:r>
              <a:rPr lang="en-US" dirty="0"/>
              <a:t>Db maintenance with migrations</a:t>
            </a:r>
          </a:p>
          <a:p>
            <a:r>
              <a:rPr lang="en-US" dirty="0"/>
              <a:t>Seed data</a:t>
            </a:r>
          </a:p>
          <a:p>
            <a:r>
              <a:rPr lang="en-US" dirty="0"/>
              <a:t>Easy to CRUD operations app</a:t>
            </a:r>
          </a:p>
          <a:p>
            <a:r>
              <a:rPr lang="en-US" dirty="0" err="1"/>
              <a:t>Sql</a:t>
            </a:r>
            <a:r>
              <a:rPr lang="en-US" dirty="0"/>
              <a:t> queries not needed</a:t>
            </a:r>
          </a:p>
          <a:p>
            <a:r>
              <a:rPr lang="en-US" dirty="0"/>
              <a:t>Works with different DBs</a:t>
            </a:r>
          </a:p>
          <a:p>
            <a:endParaRPr lang="en-US" dirty="0"/>
          </a:p>
        </p:txBody>
      </p:sp>
      <p:pic>
        <p:nvPicPr>
          <p:cNvPr id="2050" name="Picture 2" descr="https://www.tokidoki.it/mediafiles/images/assets/family/61/SoyaLg.png">
            <a:extLst>
              <a:ext uri="{FF2B5EF4-FFF2-40B4-BE49-F238E27FC236}">
                <a16:creationId xmlns:a16="http://schemas.microsoft.com/office/drawing/2014/main" id="{5BD19B38-6844-45D7-A8F1-F90F12E98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200400"/>
            <a:ext cx="2857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ef core">
            <a:extLst>
              <a:ext uri="{FF2B5EF4-FFF2-40B4-BE49-F238E27FC236}">
                <a16:creationId xmlns:a16="http://schemas.microsoft.com/office/drawing/2014/main" id="{4E72A46D-E699-4904-908A-F6C2B72BB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00" y="3508993"/>
            <a:ext cx="4829175" cy="2941629"/>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texto 4">
            <a:extLst>
              <a:ext uri="{FF2B5EF4-FFF2-40B4-BE49-F238E27FC236}">
                <a16:creationId xmlns:a16="http://schemas.microsoft.com/office/drawing/2014/main" id="{07C94A45-AAB4-45D1-A339-C4482771373B}"/>
              </a:ext>
            </a:extLst>
          </p:cNvPr>
          <p:cNvSpPr>
            <a:spLocks noGrp="1"/>
          </p:cNvSpPr>
          <p:nvPr>
            <p:ph type="body" sz="quarter" idx="11"/>
          </p:nvPr>
        </p:nvSpPr>
        <p:spPr>
          <a:xfrm>
            <a:off x="304800" y="1411473"/>
            <a:ext cx="2819400" cy="1331727"/>
          </a:xfrm>
        </p:spPr>
        <p:txBody>
          <a:bodyPr/>
          <a:lstStyle/>
          <a:p>
            <a:endParaRPr lang="en-US" dirty="0"/>
          </a:p>
          <a:p>
            <a:r>
              <a:rPr lang="en-US" dirty="0"/>
              <a:t>Why EF</a:t>
            </a:r>
          </a:p>
        </p:txBody>
      </p:sp>
    </p:spTree>
    <p:extLst>
      <p:ext uri="{BB962C8B-B14F-4D97-AF65-F5344CB8AC3E}">
        <p14:creationId xmlns:p14="http://schemas.microsoft.com/office/powerpoint/2010/main" val="85172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81000" y="609600"/>
            <a:ext cx="2667000" cy="1143000"/>
          </a:xfrm>
        </p:spPr>
        <p:txBody>
          <a:bodyPr/>
          <a:lstStyle/>
          <a:p>
            <a:r>
              <a:rPr lang="en-GB" sz="3500" dirty="0"/>
              <a:t>Concepts</a:t>
            </a:r>
          </a:p>
        </p:txBody>
      </p:sp>
      <p:sp>
        <p:nvSpPr>
          <p:cNvPr id="9" name="Marcador de contenido 4">
            <a:extLst>
              <a:ext uri="{FF2B5EF4-FFF2-40B4-BE49-F238E27FC236}">
                <a16:creationId xmlns:a16="http://schemas.microsoft.com/office/drawing/2014/main" id="{9B2ADE79-0CC1-4EBA-BEE0-5A17096133A4}"/>
              </a:ext>
            </a:extLst>
          </p:cNvPr>
          <p:cNvSpPr txBox="1">
            <a:spLocks/>
          </p:cNvSpPr>
          <p:nvPr/>
        </p:nvSpPr>
        <p:spPr>
          <a:xfrm>
            <a:off x="3657600" y="499220"/>
            <a:ext cx="7162800" cy="3767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DB First</a:t>
            </a:r>
          </a:p>
          <a:p>
            <a:r>
              <a:rPr lang="en-US" dirty="0"/>
              <a:t>Code First</a:t>
            </a:r>
          </a:p>
          <a:p>
            <a:endParaRPr lang="en-US" dirty="0"/>
          </a:p>
        </p:txBody>
      </p:sp>
      <p:pic>
        <p:nvPicPr>
          <p:cNvPr id="2052" name="Picture 4" descr="Resultado de imagen de ef core">
            <a:extLst>
              <a:ext uri="{FF2B5EF4-FFF2-40B4-BE49-F238E27FC236}">
                <a16:creationId xmlns:a16="http://schemas.microsoft.com/office/drawing/2014/main" id="{4E72A46D-E699-4904-908A-F6C2B72BB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886200"/>
            <a:ext cx="4829175" cy="2941629"/>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texto 4">
            <a:extLst>
              <a:ext uri="{FF2B5EF4-FFF2-40B4-BE49-F238E27FC236}">
                <a16:creationId xmlns:a16="http://schemas.microsoft.com/office/drawing/2014/main" id="{C62B4886-4E3E-4691-AB40-844D7DCF6E1E}"/>
              </a:ext>
            </a:extLst>
          </p:cNvPr>
          <p:cNvSpPr>
            <a:spLocks noGrp="1"/>
          </p:cNvSpPr>
          <p:nvPr>
            <p:ph type="body" sz="quarter" idx="11"/>
          </p:nvPr>
        </p:nvSpPr>
        <p:spPr>
          <a:xfrm>
            <a:off x="304800" y="1411473"/>
            <a:ext cx="2819400" cy="1331727"/>
          </a:xfrm>
        </p:spPr>
        <p:txBody>
          <a:bodyPr/>
          <a:lstStyle/>
          <a:p>
            <a:endParaRPr lang="en-US" dirty="0"/>
          </a:p>
          <a:p>
            <a:r>
              <a:rPr lang="en-US" dirty="0"/>
              <a:t>EF Types</a:t>
            </a:r>
          </a:p>
        </p:txBody>
      </p:sp>
      <p:pic>
        <p:nvPicPr>
          <p:cNvPr id="3074" name="Picture 2" descr="https://www.tokidoki.it/mediafiles/images/assets/family/61/LatteLg.png">
            <a:extLst>
              <a:ext uri="{FF2B5EF4-FFF2-40B4-BE49-F238E27FC236}">
                <a16:creationId xmlns:a16="http://schemas.microsoft.com/office/drawing/2014/main" id="{A111AA21-6A7C-4FF3-A293-849DA839A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2385" y="49823"/>
            <a:ext cx="2857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597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04800" y="609600"/>
            <a:ext cx="3200400" cy="762000"/>
          </a:xfrm>
        </p:spPr>
        <p:txBody>
          <a:bodyPr/>
          <a:lstStyle/>
          <a:p>
            <a:r>
              <a:rPr lang="en-GB" sz="3600" dirty="0"/>
              <a:t>Configuring</a:t>
            </a:r>
          </a:p>
        </p:txBody>
      </p:sp>
      <p:sp>
        <p:nvSpPr>
          <p:cNvPr id="5" name="Marcador de texto 4">
            <a:extLst>
              <a:ext uri="{FF2B5EF4-FFF2-40B4-BE49-F238E27FC236}">
                <a16:creationId xmlns:a16="http://schemas.microsoft.com/office/drawing/2014/main" id="{9B8FDCA2-158F-4DED-B8A6-0AB32A7ADC37}"/>
              </a:ext>
            </a:extLst>
          </p:cNvPr>
          <p:cNvSpPr>
            <a:spLocks noGrp="1"/>
          </p:cNvSpPr>
          <p:nvPr>
            <p:ph type="body" sz="quarter" idx="11"/>
          </p:nvPr>
        </p:nvSpPr>
        <p:spPr>
          <a:xfrm>
            <a:off x="304800" y="1411473"/>
            <a:ext cx="2819400" cy="1331727"/>
          </a:xfrm>
        </p:spPr>
        <p:txBody>
          <a:bodyPr/>
          <a:lstStyle/>
          <a:p>
            <a:endParaRPr lang="en-US" dirty="0"/>
          </a:p>
          <a:p>
            <a:r>
              <a:rPr lang="en-US" dirty="0" err="1"/>
              <a:t>Nuget</a:t>
            </a:r>
            <a:endParaRPr lang="en-US" dirty="0"/>
          </a:p>
        </p:txBody>
      </p:sp>
      <p:sp>
        <p:nvSpPr>
          <p:cNvPr id="21" name="Marcador de contenido 2">
            <a:extLst>
              <a:ext uri="{FF2B5EF4-FFF2-40B4-BE49-F238E27FC236}">
                <a16:creationId xmlns:a16="http://schemas.microsoft.com/office/drawing/2014/main" id="{15FCAD6F-9391-4649-B3EA-1A5EBEEE7A0B}"/>
              </a:ext>
            </a:extLst>
          </p:cNvPr>
          <p:cNvSpPr txBox="1">
            <a:spLocks/>
          </p:cNvSpPr>
          <p:nvPr/>
        </p:nvSpPr>
        <p:spPr>
          <a:xfrm>
            <a:off x="3581400" y="129380"/>
            <a:ext cx="8229600" cy="56808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a:t>Microsoft.EntityFrameworkCore</a:t>
            </a:r>
            <a:endParaRPr lang="es-ES" dirty="0"/>
          </a:p>
          <a:p>
            <a:r>
              <a:rPr lang="es-ES" dirty="0" err="1"/>
              <a:t>Microsoft.EntityFrameworkCore.Design</a:t>
            </a:r>
            <a:endParaRPr lang="es-ES" dirty="0"/>
          </a:p>
          <a:p>
            <a:r>
              <a:rPr lang="es-ES" dirty="0" err="1"/>
              <a:t>Microsoft.EntityFrameworkCore.Relational</a:t>
            </a:r>
            <a:endParaRPr lang="es-ES" dirty="0"/>
          </a:p>
          <a:p>
            <a:r>
              <a:rPr lang="es-ES" dirty="0" err="1"/>
              <a:t>Microsoft.EntityFrameworkCore.SqlServer</a:t>
            </a:r>
            <a:endParaRPr lang="es-ES" dirty="0"/>
          </a:p>
          <a:p>
            <a:pPr marL="0" indent="0">
              <a:buNone/>
            </a:pPr>
            <a:endParaRPr lang="es-ES" dirty="0"/>
          </a:p>
          <a:p>
            <a:pPr marL="0" indent="0">
              <a:buNone/>
            </a:pPr>
            <a:r>
              <a:rPr lang="es-ES" dirty="0" err="1"/>
              <a:t>Tooling</a:t>
            </a:r>
            <a:r>
              <a:rPr lang="es-ES" dirty="0"/>
              <a:t>:</a:t>
            </a:r>
          </a:p>
          <a:p>
            <a:r>
              <a:rPr lang="es-ES" dirty="0" err="1"/>
              <a:t>Microsoft.EntityFrameworkCore.Tools</a:t>
            </a:r>
            <a:endParaRPr lang="es-ES" dirty="0"/>
          </a:p>
          <a:p>
            <a:r>
              <a:rPr lang="es-ES" dirty="0" err="1"/>
              <a:t>Microsoft.EntityFrameworkCore.Tools.DotNet</a:t>
            </a:r>
            <a:r>
              <a:rPr lang="es-ES" dirty="0"/>
              <a:t> XXX</a:t>
            </a:r>
          </a:p>
          <a:p>
            <a:pPr marL="0" indent="0">
              <a:buNone/>
            </a:pPr>
            <a:endParaRPr lang="es-ES" dirty="0"/>
          </a:p>
          <a:p>
            <a:pPr marL="0" indent="0">
              <a:buNone/>
            </a:pPr>
            <a:r>
              <a:rPr lang="es-ES" dirty="0" err="1"/>
              <a:t>Testing</a:t>
            </a:r>
            <a:r>
              <a:rPr lang="es-ES" dirty="0"/>
              <a:t>:</a:t>
            </a:r>
          </a:p>
          <a:p>
            <a:r>
              <a:rPr lang="es-ES" sz="2400" dirty="0" err="1"/>
              <a:t>Microsoft.EntityFrameworkCore.InMemory</a:t>
            </a:r>
            <a:endParaRPr lang="es-ES" sz="2400" dirty="0"/>
          </a:p>
          <a:p>
            <a:endParaRPr lang="en-US" dirty="0"/>
          </a:p>
          <a:p>
            <a:endParaRPr lang="en-US" dirty="0"/>
          </a:p>
          <a:p>
            <a:endParaRPr lang="en-US" dirty="0"/>
          </a:p>
        </p:txBody>
      </p:sp>
      <p:pic>
        <p:nvPicPr>
          <p:cNvPr id="4098" name="Picture 2" descr="https://www.tokidoki.it/mediafiles/images/assets/family/57/bruttino_large.png">
            <a:extLst>
              <a:ext uri="{FF2B5EF4-FFF2-40B4-BE49-F238E27FC236}">
                <a16:creationId xmlns:a16="http://schemas.microsoft.com/office/drawing/2014/main" id="{A9ED230E-4DB3-46BA-BAA4-C1BEAB1D7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200" y="3086686"/>
            <a:ext cx="3314700" cy="3756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3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C3AB8DB8-F9B8-4935-9355-C65D57B47DBD}"/>
              </a:ext>
            </a:extLst>
          </p:cNvPr>
          <p:cNvSpPr>
            <a:spLocks noGrp="1"/>
          </p:cNvSpPr>
          <p:nvPr>
            <p:ph type="body" sz="quarter" idx="10"/>
          </p:nvPr>
        </p:nvSpPr>
        <p:spPr>
          <a:xfrm>
            <a:off x="304800" y="609600"/>
            <a:ext cx="3200400" cy="762000"/>
          </a:xfrm>
        </p:spPr>
        <p:txBody>
          <a:bodyPr/>
          <a:lstStyle/>
          <a:p>
            <a:r>
              <a:rPr lang="en-GB" sz="3600" dirty="0"/>
              <a:t>Configuring</a:t>
            </a:r>
          </a:p>
        </p:txBody>
      </p:sp>
      <p:sp>
        <p:nvSpPr>
          <p:cNvPr id="5" name="Marcador de texto 4">
            <a:extLst>
              <a:ext uri="{FF2B5EF4-FFF2-40B4-BE49-F238E27FC236}">
                <a16:creationId xmlns:a16="http://schemas.microsoft.com/office/drawing/2014/main" id="{9B8FDCA2-158F-4DED-B8A6-0AB32A7ADC37}"/>
              </a:ext>
            </a:extLst>
          </p:cNvPr>
          <p:cNvSpPr>
            <a:spLocks noGrp="1"/>
          </p:cNvSpPr>
          <p:nvPr>
            <p:ph type="body" sz="quarter" idx="11"/>
          </p:nvPr>
        </p:nvSpPr>
        <p:spPr>
          <a:xfrm>
            <a:off x="304800" y="1411473"/>
            <a:ext cx="2819400" cy="1331727"/>
          </a:xfrm>
        </p:spPr>
        <p:txBody>
          <a:bodyPr/>
          <a:lstStyle/>
          <a:p>
            <a:endParaRPr lang="en-US" dirty="0"/>
          </a:p>
          <a:p>
            <a:r>
              <a:rPr lang="en-US" dirty="0"/>
              <a:t>Context</a:t>
            </a:r>
          </a:p>
        </p:txBody>
      </p:sp>
      <p:sp>
        <p:nvSpPr>
          <p:cNvPr id="21" name="Marcador de contenido 2">
            <a:extLst>
              <a:ext uri="{FF2B5EF4-FFF2-40B4-BE49-F238E27FC236}">
                <a16:creationId xmlns:a16="http://schemas.microsoft.com/office/drawing/2014/main" id="{15FCAD6F-9391-4649-B3EA-1A5EBEEE7A0B}"/>
              </a:ext>
            </a:extLst>
          </p:cNvPr>
          <p:cNvSpPr txBox="1">
            <a:spLocks/>
          </p:cNvSpPr>
          <p:nvPr/>
        </p:nvSpPr>
        <p:spPr>
          <a:xfrm>
            <a:off x="3581400" y="567530"/>
            <a:ext cx="8229600" cy="56808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“tables” (false) that we need to work</a:t>
            </a:r>
          </a:p>
          <a:p>
            <a:endParaRPr lang="en-US" dirty="0"/>
          </a:p>
          <a:p>
            <a:endParaRPr lang="en-US" dirty="0"/>
          </a:p>
          <a:p>
            <a:endParaRPr lang="en-US" dirty="0"/>
          </a:p>
          <a:p>
            <a:endParaRPr lang="en-US" dirty="0"/>
          </a:p>
        </p:txBody>
      </p:sp>
      <p:pic>
        <p:nvPicPr>
          <p:cNvPr id="2" name="Imagen 1">
            <a:extLst>
              <a:ext uri="{FF2B5EF4-FFF2-40B4-BE49-F238E27FC236}">
                <a16:creationId xmlns:a16="http://schemas.microsoft.com/office/drawing/2014/main" id="{16818977-E522-47AE-B342-4F281E4E092D}"/>
              </a:ext>
            </a:extLst>
          </p:cNvPr>
          <p:cNvPicPr>
            <a:picLocks noChangeAspect="1"/>
          </p:cNvPicPr>
          <p:nvPr/>
        </p:nvPicPr>
        <p:blipFill>
          <a:blip r:embed="rId2"/>
          <a:stretch>
            <a:fillRect/>
          </a:stretch>
        </p:blipFill>
        <p:spPr>
          <a:xfrm>
            <a:off x="3462617" y="1828800"/>
            <a:ext cx="8729383" cy="3446584"/>
          </a:xfrm>
          <a:prstGeom prst="rect">
            <a:avLst/>
          </a:prstGeom>
        </p:spPr>
      </p:pic>
      <p:pic>
        <p:nvPicPr>
          <p:cNvPr id="1026" name="Picture 2" descr="https://www.tokidoki.it/mediafiles/images/assets/family/57/TruffleLg.png">
            <a:extLst>
              <a:ext uri="{FF2B5EF4-FFF2-40B4-BE49-F238E27FC236}">
                <a16:creationId xmlns:a16="http://schemas.microsoft.com/office/drawing/2014/main" id="{E35C55E3-2887-4A42-A7BD-8BEBDDD6E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1788714"/>
            <a:ext cx="2857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234226"/>
      </p:ext>
    </p:extLst>
  </p:cSld>
  <p:clrMapOvr>
    <a:masterClrMapping/>
  </p:clrMapOvr>
</p:sld>
</file>

<file path=ppt/theme/theme1.xml><?xml version="1.0" encoding="utf-8"?>
<a:theme xmlns:a="http://schemas.openxmlformats.org/drawingml/2006/main" name="Inicio/F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rta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od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ortada Comerci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Resumen catálo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Referencia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E24F139DD53E0040A8532AD2B622147C" ma:contentTypeVersion="8" ma:contentTypeDescription="Crear nuevo documento." ma:contentTypeScope="" ma:versionID="e001bd8ff99d2a434196b69dc6e7cbb0">
  <xsd:schema xmlns:xsd="http://www.w3.org/2001/XMLSchema" xmlns:xs="http://www.w3.org/2001/XMLSchema" xmlns:p="http://schemas.microsoft.com/office/2006/metadata/properties" xmlns:ns2="f0689bec-fd14-4c34-b8f6-1dda4750e453" xmlns:ns3="a55c6545-c4b0-41ba-b65e-41037e7c803f" targetNamespace="http://schemas.microsoft.com/office/2006/metadata/properties" ma:root="true" ma:fieldsID="ac157dffd84de2da04ad45f771809d2c" ns2:_="" ns3:_="">
    <xsd:import namespace="f0689bec-fd14-4c34-b8f6-1dda4750e453"/>
    <xsd:import namespace="a55c6545-c4b0-41ba-b65e-41037e7c803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689bec-fd14-4c34-b8f6-1dda4750e45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55c6545-c4b0-41ba-b65e-41037e7c803f" elementFormDefault="qualified">
    <xsd:import namespace="http://schemas.microsoft.com/office/2006/documentManagement/types"/>
    <xsd:import namespace="http://schemas.microsoft.com/office/infopath/2007/PartnerControls"/>
    <xsd:element name="SharedWithUsers" ma:index="10"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A41E6C-4527-43DE-9DCE-66EA3F0A0DB5}">
  <ds:schemaRefs>
    <ds:schemaRef ds:uri="http://schemas.microsoft.com/sharepoint/v3/contenttype/forms"/>
  </ds:schemaRefs>
</ds:datastoreItem>
</file>

<file path=customXml/itemProps2.xml><?xml version="1.0" encoding="utf-8"?>
<ds:datastoreItem xmlns:ds="http://schemas.openxmlformats.org/officeDocument/2006/customXml" ds:itemID="{9D53CA98-E658-4D2D-8A1B-FB37AAA4C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689bec-fd14-4c34-b8f6-1dda4750e453"/>
    <ds:schemaRef ds:uri="a55c6545-c4b0-41ba-b65e-41037e7c80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94</TotalTime>
  <Words>322</Words>
  <Application>Microsoft Office PowerPoint</Application>
  <PresentationFormat>Panorámica</PresentationFormat>
  <Paragraphs>129</Paragraphs>
  <Slides>20</Slides>
  <Notes>0</Notes>
  <HiddenSlides>0</HiddenSlides>
  <MMClips>0</MMClips>
  <ScaleCrop>false</ScaleCrop>
  <HeadingPairs>
    <vt:vector size="6" baseType="variant">
      <vt:variant>
        <vt:lpstr>Fuentes usadas</vt:lpstr>
      </vt:variant>
      <vt:variant>
        <vt:i4>7</vt:i4>
      </vt:variant>
      <vt:variant>
        <vt:lpstr>Tema</vt:lpstr>
      </vt:variant>
      <vt:variant>
        <vt:i4>8</vt:i4>
      </vt:variant>
      <vt:variant>
        <vt:lpstr>Títulos de diapositiva</vt:lpstr>
      </vt:variant>
      <vt:variant>
        <vt:i4>20</vt:i4>
      </vt:variant>
    </vt:vector>
  </HeadingPairs>
  <TitlesOfParts>
    <vt:vector size="35" baseType="lpstr">
      <vt:lpstr>Arial</vt:lpstr>
      <vt:lpstr>Calibri</vt:lpstr>
      <vt:lpstr>Calibri Light</vt:lpstr>
      <vt:lpstr>Times New Roman</vt:lpstr>
      <vt:lpstr>Verdana</vt:lpstr>
      <vt:lpstr>Wingdings</vt:lpstr>
      <vt:lpstr>Wingdings 2</vt:lpstr>
      <vt:lpstr>Inicio/Fin</vt:lpstr>
      <vt:lpstr>Portada</vt:lpstr>
      <vt:lpstr>Agenda</vt:lpstr>
      <vt:lpstr>Title</vt:lpstr>
      <vt:lpstr>Body</vt:lpstr>
      <vt:lpstr>Portada Comercial</vt:lpstr>
      <vt:lpstr>Resumen catálogo</vt:lpstr>
      <vt:lpstr>Referencias</vt:lpstr>
      <vt:lpstr>Presentación de PowerPoint</vt:lpstr>
      <vt:lpstr>This ppt has been sweetening with tokidokis</vt:lpstr>
      <vt:lpstr>In this ppt no tokidokis have been mistreated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Eric Torre</dc:creator>
  <cp:lastModifiedBy>Eric Torre</cp:lastModifiedBy>
  <cp:revision>1</cp:revision>
  <dcterms:created xsi:type="dcterms:W3CDTF">2018-07-26T19:04:39Z</dcterms:created>
  <dcterms:modified xsi:type="dcterms:W3CDTF">2018-07-26T20:38:47Z</dcterms:modified>
</cp:coreProperties>
</file>